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8" r:id="rId1"/>
  </p:sldMasterIdLst>
  <p:notesMasterIdLst>
    <p:notesMasterId r:id="rId21"/>
  </p:notesMasterIdLst>
  <p:handoutMasterIdLst>
    <p:handoutMasterId r:id="rId22"/>
  </p:handoutMasterIdLst>
  <p:sldIdLst>
    <p:sldId id="327" r:id="rId2"/>
    <p:sldId id="472" r:id="rId3"/>
    <p:sldId id="488" r:id="rId4"/>
    <p:sldId id="481" r:id="rId5"/>
    <p:sldId id="487" r:id="rId6"/>
    <p:sldId id="474" r:id="rId7"/>
    <p:sldId id="483" r:id="rId8"/>
    <p:sldId id="478" r:id="rId9"/>
    <p:sldId id="482" r:id="rId10"/>
    <p:sldId id="484" r:id="rId11"/>
    <p:sldId id="480" r:id="rId12"/>
    <p:sldId id="485" r:id="rId13"/>
    <p:sldId id="479" r:id="rId14"/>
    <p:sldId id="476" r:id="rId15"/>
    <p:sldId id="332" r:id="rId16"/>
    <p:sldId id="475" r:id="rId17"/>
    <p:sldId id="486" r:id="rId18"/>
    <p:sldId id="344" r:id="rId19"/>
    <p:sldId id="313" r:id="rId20"/>
  </p:sldIdLst>
  <p:sldSz cx="7559675" cy="10691813"/>
  <p:notesSz cx="6858000" cy="9144000"/>
  <p:embeddedFontLst>
    <p:embeddedFont>
      <p:font typeface="El Messiri" pitchFamily="2" charset="-78"/>
      <p:regular r:id="rId23"/>
      <p:bold r:id="rId24"/>
    </p:embeddedFont>
    <p:embeddedFont>
      <p:font typeface="El Messiri Medium" pitchFamily="2" charset="-78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AD60AC6-A72F-43B4-9FBA-497A20DB44F4}">
          <p14:sldIdLst>
            <p14:sldId id="327"/>
            <p14:sldId id="472"/>
            <p14:sldId id="488"/>
            <p14:sldId id="481"/>
            <p14:sldId id="487"/>
          </p14:sldIdLst>
        </p14:section>
        <p14:section name="مواد دراسية" id="{FEBA8EBE-AA39-421C-8B7B-33BCD68ACB63}">
          <p14:sldIdLst>
            <p14:sldId id="474"/>
            <p14:sldId id="483"/>
            <p14:sldId id="478"/>
            <p14:sldId id="482"/>
            <p14:sldId id="484"/>
            <p14:sldId id="480"/>
            <p14:sldId id="485"/>
            <p14:sldId id="479"/>
          </p14:sldIdLst>
        </p14:section>
        <p14:section name="اقسام" id="{D03D3E7E-C25E-4673-9489-EA06FFCAAECD}">
          <p14:sldIdLst>
            <p14:sldId id="476"/>
            <p14:sldId id="332"/>
            <p14:sldId id="475"/>
            <p14:sldId id="486"/>
          </p14:sldIdLst>
        </p14:section>
        <p14:section name="قوالب بوربوينت" id="{293F37A7-C6BE-47A7-B25F-047B20FCB8BC}">
          <p14:sldIdLst>
            <p14:sldId id="34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33"/>
    <a:srgbClr val="00FF86"/>
    <a:srgbClr val="D87086"/>
    <a:srgbClr val="752B64"/>
    <a:srgbClr val="FFDFDE"/>
    <a:srgbClr val="FF7F8D"/>
    <a:srgbClr val="A6E4E6"/>
    <a:srgbClr val="FFFFFF"/>
    <a:srgbClr val="F89A42"/>
    <a:srgbClr val="3DB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B1A69-8DFA-441E-B9FD-58F1EA9895AC}" v="130" dt="2025-10-05T14:31:00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2" autoAdjust="0"/>
    <p:restoredTop sz="93441" autoAdjust="0"/>
  </p:normalViewPr>
  <p:slideViewPr>
    <p:cSldViewPr snapToGrid="0">
      <p:cViewPr varScale="1">
        <p:scale>
          <a:sx n="68" d="100"/>
          <a:sy n="68" d="100"/>
        </p:scale>
        <p:origin x="3390" y="288"/>
      </p:cViewPr>
      <p:guideLst>
        <p:guide orient="horz" pos="3368"/>
        <p:guide pos="43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1865090406" sldId="2147483668"/>
            <pc:sldLayoutMk cId="742326489" sldId="2147483651"/>
          </pc:sldLayoutMkLst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865090406" sldId="2147483668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an Selim" userId="84cd2103f36ef0dc" providerId="LiveId" clId="{6ED845BA-74CA-4F74-9AC4-C2ED4D184EBF}"/>
    <pc:docChg chg="undo custSel addSld delSld modSld sldOrd modMainMaster addSection modSection">
      <pc:chgData name="Hasan Selim" userId="84cd2103f36ef0dc" providerId="LiveId" clId="{6ED845BA-74CA-4F74-9AC4-C2ED4D184EBF}" dt="2025-10-05T14:33:24.173" v="1440" actId="14100"/>
      <pc:docMkLst>
        <pc:docMk/>
      </pc:docMkLst>
      <pc:sldChg chg="addSp delSp modSp add mod setBg modShow">
        <pc:chgData name="Hasan Selim" userId="84cd2103f36ef0dc" providerId="LiveId" clId="{6ED845BA-74CA-4F74-9AC4-C2ED4D184EBF}" dt="2025-10-05T14:31:51.223" v="1432" actId="208"/>
        <pc:sldMkLst>
          <pc:docMk/>
          <pc:sldMk cId="4026466034" sldId="313"/>
        </pc:sldMkLst>
        <pc:spChg chg="add mod ord">
          <ac:chgData name="Hasan Selim" userId="84cd2103f36ef0dc" providerId="LiveId" clId="{6ED845BA-74CA-4F74-9AC4-C2ED4D184EBF}" dt="2025-10-05T14:31:50.147" v="1431" actId="207"/>
          <ac:spMkLst>
            <pc:docMk/>
            <pc:sldMk cId="4026466034" sldId="313"/>
            <ac:spMk id="3" creationId="{B492B4F7-A731-DEA7-63F4-6ED3CD8D9CF4}"/>
          </ac:spMkLst>
        </pc:spChg>
        <pc:spChg chg="del">
          <ac:chgData name="Hasan Selim" userId="84cd2103f36ef0dc" providerId="LiveId" clId="{6ED845BA-74CA-4F74-9AC4-C2ED4D184EBF}" dt="2025-10-05T14:26:52.274" v="1360" actId="478"/>
          <ac:spMkLst>
            <pc:docMk/>
            <pc:sldMk cId="4026466034" sldId="313"/>
            <ac:spMk id="5" creationId="{C1EFC44C-B114-DE45-4782-F861C3E54D6E}"/>
          </ac:spMkLst>
        </pc:spChg>
        <pc:spChg chg="del mod ord">
          <ac:chgData name="Hasan Selim" userId="84cd2103f36ef0dc" providerId="LiveId" clId="{6ED845BA-74CA-4F74-9AC4-C2ED4D184EBF}" dt="2025-10-05T14:31:05.717" v="1415" actId="478"/>
          <ac:spMkLst>
            <pc:docMk/>
            <pc:sldMk cId="4026466034" sldId="313"/>
            <ac:spMk id="6" creationId="{AEBBB3C6-2A55-F472-EADB-D062CF5C9D6A}"/>
          </ac:spMkLst>
        </pc:spChg>
        <pc:spChg chg="add mod">
          <ac:chgData name="Hasan Selim" userId="84cd2103f36ef0dc" providerId="LiveId" clId="{6ED845BA-74CA-4F74-9AC4-C2ED4D184EBF}" dt="2025-10-05T14:31:49.822" v="1430" actId="207"/>
          <ac:spMkLst>
            <pc:docMk/>
            <pc:sldMk cId="4026466034" sldId="313"/>
            <ac:spMk id="7" creationId="{8197C538-F605-4470-B8E7-E81A57470B0C}"/>
          </ac:spMkLst>
        </pc:spChg>
        <pc:spChg chg="mod">
          <ac:chgData name="Hasan Selim" userId="84cd2103f36ef0dc" providerId="LiveId" clId="{6ED845BA-74CA-4F74-9AC4-C2ED4D184EBF}" dt="2025-10-05T14:28:54.814" v="1390" actId="782"/>
          <ac:spMkLst>
            <pc:docMk/>
            <pc:sldMk cId="4026466034" sldId="313"/>
            <ac:spMk id="12" creationId="{D1A3BEDF-1337-5963-C7D8-B852855E95F5}"/>
          </ac:spMkLst>
        </pc:spChg>
        <pc:spChg chg="mod">
          <ac:chgData name="Hasan Selim" userId="84cd2103f36ef0dc" providerId="LiveId" clId="{6ED845BA-74CA-4F74-9AC4-C2ED4D184EBF}" dt="2025-10-05T14:31:49.530" v="1429" actId="207"/>
          <ac:spMkLst>
            <pc:docMk/>
            <pc:sldMk cId="4026466034" sldId="313"/>
            <ac:spMk id="13" creationId="{03AF8DD8-1B6F-A69E-73A5-53386E3C2EB4}"/>
          </ac:spMkLst>
        </pc:spChg>
        <pc:grpChg chg="del">
          <ac:chgData name="Hasan Selim" userId="84cd2103f36ef0dc" providerId="LiveId" clId="{6ED845BA-74CA-4F74-9AC4-C2ED4D184EBF}" dt="2025-10-05T14:26:54.124" v="1361" actId="478"/>
          <ac:grpSpMkLst>
            <pc:docMk/>
            <pc:sldMk cId="4026466034" sldId="313"/>
            <ac:grpSpMk id="2" creationId="{49C5375D-F0E7-8BED-F606-ABD81CCF6DAD}"/>
          </ac:grpSpMkLst>
        </pc:grpChg>
        <pc:grpChg chg="add mod">
          <ac:chgData name="Hasan Selim" userId="84cd2103f36ef0dc" providerId="LiveId" clId="{6ED845BA-74CA-4F74-9AC4-C2ED4D184EBF}" dt="2025-10-05T14:28:42.053" v="1387" actId="1076"/>
          <ac:grpSpMkLst>
            <pc:docMk/>
            <pc:sldMk cId="4026466034" sldId="313"/>
            <ac:grpSpMk id="10" creationId="{37505F29-6A9E-2FC7-EFBB-D3553C5AFCAA}"/>
          </ac:grpSpMkLst>
        </pc:grpChg>
        <pc:picChg chg="del mod">
          <ac:chgData name="Hasan Selim" userId="84cd2103f36ef0dc" providerId="LiveId" clId="{6ED845BA-74CA-4F74-9AC4-C2ED4D184EBF}" dt="2025-10-05T14:31:06.450" v="1416" actId="478"/>
          <ac:picMkLst>
            <pc:docMk/>
            <pc:sldMk cId="4026466034" sldId="313"/>
            <ac:picMk id="8" creationId="{02C20E10-BDB2-B520-A4F2-A8E9BC6270A7}"/>
          </ac:picMkLst>
        </pc:picChg>
        <pc:picChg chg="del">
          <ac:chgData name="Hasan Selim" userId="84cd2103f36ef0dc" providerId="LiveId" clId="{6ED845BA-74CA-4F74-9AC4-C2ED4D184EBF}" dt="2025-10-05T14:26:49.864" v="1357" actId="478"/>
          <ac:picMkLst>
            <pc:docMk/>
            <pc:sldMk cId="4026466034" sldId="313"/>
            <ac:picMk id="11" creationId="{E149DD6D-A93B-7803-F8CA-2E15318F70B9}"/>
          </ac:picMkLst>
        </pc:picChg>
        <pc:picChg chg="del">
          <ac:chgData name="Hasan Selim" userId="84cd2103f36ef0dc" providerId="LiveId" clId="{6ED845BA-74CA-4F74-9AC4-C2ED4D184EBF}" dt="2025-10-05T14:26:52.274" v="1360" actId="478"/>
          <ac:picMkLst>
            <pc:docMk/>
            <pc:sldMk cId="4026466034" sldId="313"/>
            <ac:picMk id="14" creationId="{49CEE349-2541-BAF4-C244-0698A296B068}"/>
          </ac:picMkLst>
        </pc:picChg>
        <pc:picChg chg="mod">
          <ac:chgData name="Hasan Selim" userId="84cd2103f36ef0dc" providerId="LiveId" clId="{6ED845BA-74CA-4F74-9AC4-C2ED4D184EBF}" dt="2025-10-05T14:27:13.523" v="1366"/>
          <ac:picMkLst>
            <pc:docMk/>
            <pc:sldMk cId="4026466034" sldId="313"/>
            <ac:picMk id="15" creationId="{833DC2DA-97B0-06BF-88CB-E40F1D8E35F9}"/>
          </ac:picMkLst>
        </pc:picChg>
        <pc:picChg chg="add mod">
          <ac:chgData name="Hasan Selim" userId="84cd2103f36ef0dc" providerId="LiveId" clId="{6ED845BA-74CA-4F74-9AC4-C2ED4D184EBF}" dt="2025-10-05T14:31:51.223" v="1432" actId="208"/>
          <ac:picMkLst>
            <pc:docMk/>
            <pc:sldMk cId="4026466034" sldId="313"/>
            <ac:picMk id="17" creationId="{F7395EB5-7E60-49B7-57F3-5D2A6C048FB7}"/>
          </ac:picMkLst>
        </pc:picChg>
        <pc:picChg chg="del">
          <ac:chgData name="Hasan Selim" userId="84cd2103f36ef0dc" providerId="LiveId" clId="{6ED845BA-74CA-4F74-9AC4-C2ED4D184EBF}" dt="2025-10-05T14:26:50.334" v="1358" actId="478"/>
          <ac:picMkLst>
            <pc:docMk/>
            <pc:sldMk cId="4026466034" sldId="313"/>
            <ac:picMk id="19" creationId="{243A02FD-208E-E7BA-CFC0-3CB090802A55}"/>
          </ac:picMkLst>
        </pc:picChg>
        <pc:picChg chg="del">
          <ac:chgData name="Hasan Selim" userId="84cd2103f36ef0dc" providerId="LiveId" clId="{6ED845BA-74CA-4F74-9AC4-C2ED4D184EBF}" dt="2025-10-05T14:26:50.766" v="1359" actId="478"/>
          <ac:picMkLst>
            <pc:docMk/>
            <pc:sldMk cId="4026466034" sldId="313"/>
            <ac:picMk id="21" creationId="{2E2A5A5D-E4B8-464B-8BDB-DA204121E17A}"/>
          </ac:picMkLst>
        </pc:picChg>
        <pc:picChg chg="del">
          <ac:chgData name="Hasan Selim" userId="84cd2103f36ef0dc" providerId="LiveId" clId="{6ED845BA-74CA-4F74-9AC4-C2ED4D184EBF}" dt="2025-10-05T14:26:52.274" v="1360" actId="478"/>
          <ac:picMkLst>
            <pc:docMk/>
            <pc:sldMk cId="4026466034" sldId="313"/>
            <ac:picMk id="1026" creationId="{BA31166A-40BC-7A11-D29C-B7CB93A06E11}"/>
          </ac:picMkLst>
        </pc:picChg>
      </pc:sldChg>
      <pc:sldChg chg="delSp modSp del mod">
        <pc:chgData name="Hasan Selim" userId="84cd2103f36ef0dc" providerId="LiveId" clId="{6ED845BA-74CA-4F74-9AC4-C2ED4D184EBF}" dt="2025-10-05T14:30:22.703" v="1407" actId="47"/>
        <pc:sldMkLst>
          <pc:docMk/>
          <pc:sldMk cId="1487315265" sldId="316"/>
        </pc:sldMkLst>
        <pc:spChg chg="del mod">
          <ac:chgData name="Hasan Selim" userId="84cd2103f36ef0dc" providerId="LiveId" clId="{6ED845BA-74CA-4F74-9AC4-C2ED4D184EBF}" dt="2025-10-05T14:27:12.483" v="1365" actId="21"/>
          <ac:spMkLst>
            <pc:docMk/>
            <pc:sldMk cId="1487315265" sldId="316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4" creationId="{D1A3BEDF-1337-5963-C7D8-B852855E95F5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5" creationId="{F795302A-6729-4AA3-81AA-067917998FC2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7" creationId="{03AF8DD8-1B6F-A69E-73A5-53386E3C2EB4}"/>
          </ac:spMkLst>
        </pc:spChg>
        <pc:spChg chg="mod">
          <ac:chgData name="Hasan Selim" userId="84cd2103f36ef0dc" providerId="LiveId" clId="{6ED845BA-74CA-4F74-9AC4-C2ED4D184EBF}" dt="2025-10-05T14:10:42.754" v="1219" actId="1076"/>
          <ac:spMkLst>
            <pc:docMk/>
            <pc:sldMk cId="1487315265" sldId="316"/>
            <ac:spMk id="9" creationId="{1C4F0F2F-DFC6-49FA-A149-8246FD7A06D5}"/>
          </ac:spMkLst>
        </pc:spChg>
        <pc:grpChg chg="del mod">
          <ac:chgData name="Hasan Selim" userId="84cd2103f36ef0dc" providerId="LiveId" clId="{6ED845BA-74CA-4F74-9AC4-C2ED4D184EBF}" dt="2025-10-05T14:27:12.483" v="1365" actId="21"/>
          <ac:grpSpMkLst>
            <pc:docMk/>
            <pc:sldMk cId="1487315265" sldId="316"/>
            <ac:grpSpMk id="2" creationId="{37505F29-6A9E-2FC7-EFBB-D3553C5AFCAA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674568692" sldId="326"/>
        </pc:sldMkLst>
      </pc:sldChg>
      <pc:sldChg chg="addSp delSp modSp add del mod setBg">
        <pc:chgData name="Hasan Selim" userId="84cd2103f36ef0dc" providerId="LiveId" clId="{6ED845BA-74CA-4F74-9AC4-C2ED4D184EBF}" dt="2025-10-05T14:21:53.694" v="1339" actId="478"/>
        <pc:sldMkLst>
          <pc:docMk/>
          <pc:sldMk cId="3241919719" sldId="327"/>
        </pc:sldMkLst>
        <pc:spChg chg="add mod">
          <ac:chgData name="Hasan Selim" userId="84cd2103f36ef0dc" providerId="LiveId" clId="{6ED845BA-74CA-4F74-9AC4-C2ED4D184EBF}" dt="2025-10-05T13:31:13.204" v="347" actId="1076"/>
          <ac:spMkLst>
            <pc:docMk/>
            <pc:sldMk cId="3241919719" sldId="327"/>
            <ac:spMk id="6" creationId="{56C9C294-6CB7-C2E0-D0A2-1081C009716D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7" creationId="{04F34A83-9EC0-4B60-81F9-7A7F85EAD44A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8" creationId="{7D491AE9-538C-4C21-B0C1-3D0004632857}"/>
          </ac:spMkLst>
        </pc:spChg>
        <pc:spChg chg="del mod">
          <ac:chgData name="Hasan Selim" userId="84cd2103f36ef0dc" providerId="LiveId" clId="{6ED845BA-74CA-4F74-9AC4-C2ED4D184EBF}" dt="2025-10-05T13:20:12.594" v="127" actId="478"/>
          <ac:spMkLst>
            <pc:docMk/>
            <pc:sldMk cId="3241919719" sldId="327"/>
            <ac:spMk id="9" creationId="{C8B70419-674E-408C-BA40-75A92326E929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0" creationId="{2AEEF5BE-C344-4D57-9215-C0F1E4A8EF06}"/>
          </ac:spMkLst>
        </pc:spChg>
        <pc:spChg chg="mod">
          <ac:chgData name="Hasan Selim" userId="84cd2103f36ef0dc" providerId="LiveId" clId="{6ED845BA-74CA-4F74-9AC4-C2ED4D184EBF}" dt="2025-10-05T13:17:22.776" v="46" actId="164"/>
          <ac:spMkLst>
            <pc:docMk/>
            <pc:sldMk cId="3241919719" sldId="327"/>
            <ac:spMk id="11" creationId="{40DE4D7D-B8A8-4F7A-8A68-6C1AEAA48B6D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13" creationId="{10953DA8-2034-4987-84AE-99F02925F3DA}"/>
          </ac:spMkLst>
        </pc:spChg>
        <pc:spChg chg="mod">
          <ac:chgData name="Hasan Selim" userId="84cd2103f36ef0dc" providerId="LiveId" clId="{6ED845BA-74CA-4F74-9AC4-C2ED4D184EBF}" dt="2025-10-05T13:30:49.105" v="341" actId="1076"/>
          <ac:spMkLst>
            <pc:docMk/>
            <pc:sldMk cId="3241919719" sldId="327"/>
            <ac:spMk id="14" creationId="{FF46C56F-2A13-4DD9-95CC-91FEFF572BE9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7" creationId="{917C632E-2C3C-4FAB-925C-610217C97062}"/>
          </ac:spMkLst>
        </pc:spChg>
        <pc:spChg chg="mod">
          <ac:chgData name="Hasan Selim" userId="84cd2103f36ef0dc" providerId="LiveId" clId="{6ED845BA-74CA-4F74-9AC4-C2ED4D184EBF}" dt="2025-10-05T13:17:45.366" v="52" actId="164"/>
          <ac:spMkLst>
            <pc:docMk/>
            <pc:sldMk cId="3241919719" sldId="327"/>
            <ac:spMk id="18" creationId="{6BD793D1-B608-45E1-8D77-DB2D96521206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9" creationId="{64DB9AF5-4CAB-4A48-A3C6-EF59FA4E2DAC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25" creationId="{1E60165E-53D1-495A-8135-66C0DFAFADDC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27" creationId="{F793B490-5881-4ED0-8085-13DEA763DCCB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28" creationId="{38AB6BEA-1E18-4F7E-8C09-A801878D4AAB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1" creationId="{74A43279-7946-4DAC-8C11-B0A4CE6EDFF0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34" creationId="{4B619215-0B43-4460-BA78-F6196362A72A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5" creationId="{F4AF4159-62EE-4B53-A84F-3413CAA5B2A3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6" creationId="{82AF5ECC-1CEC-4E19-B7E8-10444DFEA7D0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7" creationId="{EEA28A20-DFDB-40AF-8458-5A4E82594406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46" creationId="{2D415D86-6D47-4261-810F-C82C453BBED9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47" creationId="{C7CA7A68-10C9-451E-AAD4-9A9EF387B048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49" creationId="{D6601715-4FFC-494E-A77D-EF35CD22C705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54" creationId="{82E113DA-A8CE-4C3C-9D9F-46FE4737541E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58" creationId="{525A0743-D6EE-4CBA-B3CD-E9CFD0D3821E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60" creationId="{88E2141D-AA8E-4FF7-BC32-2FF7EEAE1E85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62" creationId="{E6BA746D-EC14-4EE8-868D-60F75C3425B3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82" creationId="{5613E7FB-610E-4A24-890F-D4B071F056D7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83" creationId="{896DDEFC-73C0-4161-9133-8AA530556170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01" creationId="{72C327FA-2258-49B7-9B88-80A64D9B1D7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06" creationId="{B52C8586-93FF-4EF6-948D-D712E486D34D}"/>
          </ac:spMkLst>
        </pc:spChg>
        <pc:spChg chg="del mod topLvl">
          <ac:chgData name="Hasan Selim" userId="84cd2103f36ef0dc" providerId="LiveId" clId="{6ED845BA-74CA-4F74-9AC4-C2ED4D184EBF}" dt="2025-10-05T13:51:22.004" v="869" actId="478"/>
          <ac:spMkLst>
            <pc:docMk/>
            <pc:sldMk cId="3241919719" sldId="327"/>
            <ac:spMk id="110" creationId="{9EB82D10-75C2-491F-8ABA-4C0DB5E376F4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15" creationId="{88F52A57-C964-486A-9C63-F6EFACF9B28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18" creationId="{4E54976F-F46F-4176-8E72-325576109BFC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21" creationId="{7167272A-9A82-4355-AE33-F28E1D61C526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26" creationId="{50886B70-84CD-43D4-B791-D75AF88C91F4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28" creationId="{1F40839D-91DD-4D39-A102-4A2DC8DF96B6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30" creationId="{5CCB35EB-6985-4761-81D4-EDAC6E182BA1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2" creationId="{BAE8BE79-0329-4F26-BFEC-305DC7C32E7B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3" creationId="{4C6E70F5-5F91-4B7C-878C-09E9F1D9192F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6" creationId="{35871B48-6701-4C44-8434-581832DA68B2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53" creationId="{7EDCAA6E-995E-4D0D-A18B-BFA8C176EAC3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59" creationId="{6742CCFD-D9D6-4905-8691-BF02D6EE5FB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60" creationId="{7D35D599-F0AC-44D4-87AB-8A9A92181E7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71" creationId="{28000C14-4343-4AC2-9EFF-900297820C5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76" creationId="{EEE3D405-3914-4F2B-9323-EC17D4E7E1CE}"/>
          </ac:spMkLst>
        </pc:spChg>
        <pc:spChg chg="del mod topLvl">
          <ac:chgData name="Hasan Selim" userId="84cd2103f36ef0dc" providerId="LiveId" clId="{6ED845BA-74CA-4F74-9AC4-C2ED4D184EBF}" dt="2025-10-05T13:51:40.525" v="886" actId="478"/>
          <ac:spMkLst>
            <pc:docMk/>
            <pc:sldMk cId="3241919719" sldId="327"/>
            <ac:spMk id="182" creationId="{08CE1F6A-B2D1-653C-72A1-FCFC61374EC5}"/>
          </ac:spMkLst>
        </pc:spChg>
        <pc:spChg chg="mod topLvl">
          <ac:chgData name="Hasan Selim" userId="84cd2103f36ef0dc" providerId="LiveId" clId="{6ED845BA-74CA-4F74-9AC4-C2ED4D184EBF}" dt="2025-10-05T13:51:44.567" v="888" actId="164"/>
          <ac:spMkLst>
            <pc:docMk/>
            <pc:sldMk cId="3241919719" sldId="327"/>
            <ac:spMk id="184" creationId="{FBB79E4A-7A3E-2596-EAAA-35A6E57D2D42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5" creationId="{6A2C0837-F965-ABA9-B2D9-01EC76D31823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6" creationId="{C858049A-A9D9-D748-59E3-013BF0C3FC65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7" creationId="{FF66CD4E-AFDE-B022-C2C1-BC78395B2A70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8" creationId="{DC970304-F1E0-1C48-A151-6093FF237B38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9" creationId="{960CAE52-0E0F-5B8C-5CEA-D4D015ECF26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98" creationId="{EAB53857-A61F-48B3-A2B9-18C4D17AF6E7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01" creationId="{9C53A09F-5CB6-1341-DFD1-114B598AC107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13" creationId="{F9C4263F-8684-E105-7255-8B3ADA358737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14" creationId="{6675DB6A-382D-99E0-BF33-D3A645372F0F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16" creationId="{37E2234D-5140-2793-CF8B-668488BDAD13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3" creationId="{51546AC5-C5C3-77DC-43B8-B05304579111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24" creationId="{0088D822-AE62-EE11-C19D-E3B69A58FEFD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25" creationId="{5043AC87-C460-130A-88A5-563E865D9DD3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6" creationId="{4E67637F-207F-E95E-9B5F-D74D75DBA195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7" creationId="{9199FEA6-B731-D216-A2FE-20D8720CA0C2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3" creationId="{20715EE4-54DD-C223-3526-2C7DCE89833E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5" creationId="{1755302A-1A0A-9ABF-F850-5A572261C76A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7" creationId="{8FE03D02-E9EE-CF10-783C-EA0351F55771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8" creationId="{07AF5D23-3B2B-3183-00BC-8667C985EBA5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9" creationId="{143C4014-1335-8A76-957D-C6B22D76B2FB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42" creationId="{FC82358D-80F1-E15B-6410-DE3CFA942666}"/>
          </ac:spMkLst>
        </pc:spChg>
        <pc:spChg chg="del mod topLvl">
          <ac:chgData name="Hasan Selim" userId="84cd2103f36ef0dc" providerId="LiveId" clId="{6ED845BA-74CA-4F74-9AC4-C2ED4D184EBF}" dt="2025-10-05T13:51:39.724" v="885" actId="478"/>
          <ac:spMkLst>
            <pc:docMk/>
            <pc:sldMk cId="3241919719" sldId="327"/>
            <ac:spMk id="244" creationId="{4CDB380E-A647-D062-F942-3C7A1C876C4E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48" creationId="{DE177733-D5F8-7720-3663-88C2CCF46FCD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2" creationId="{C25594FE-8EE6-4991-DCD8-2D559D5917A5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3" creationId="{18A3C1C0-E2D9-3F78-4213-E78B3E2931F1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5" creationId="{1A56EDB7-1756-A9A8-813E-919AC7E1D778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8" creationId="{5807906C-ABEB-7F80-CDC6-8BEE6966F596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0" creationId="{32A870F5-4B71-A820-9A37-7844BF468359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1" creationId="{1D52D523-E49A-99A6-3488-C34A81C5C729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3" creationId="{7D724AC1-9079-8AFD-CD41-2D35012592B2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4" creationId="{9178D23E-9D91-22AC-7C2E-F8A15A94ED82}"/>
          </ac:spMkLst>
        </pc:spChg>
        <pc:spChg chg="del mod topLvl">
          <ac:chgData name="Hasan Selim" userId="84cd2103f36ef0dc" providerId="LiveId" clId="{6ED845BA-74CA-4F74-9AC4-C2ED4D184EBF}" dt="2025-10-05T13:51:41.435" v="887" actId="478"/>
          <ac:spMkLst>
            <pc:docMk/>
            <pc:sldMk cId="3241919719" sldId="327"/>
            <ac:spMk id="266" creationId="{1CFF7E20-31B1-ED27-EC21-DF5F7B1F1081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0" creationId="{21B96A4E-348C-BE26-7C67-C81BA438B85C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1" creationId="{AF1AF229-5F32-D236-59D4-C2DD43E5151D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2" creationId="{5DC73D45-8506-D40E-38D2-94F996BCA1BC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3" creationId="{20453958-D530-E651-DDC5-F430846AA88F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4" creationId="{A2F9F704-01EC-B848-26B4-757466912D84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5" creationId="{B531F128-125E-3B68-EA5C-21C13B2314A9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6" creationId="{24572A3D-17FA-F6CF-9B30-93500BEA3D43}"/>
          </ac:spMkLst>
        </pc:spChg>
        <pc:grpChg chg="add mod">
          <ac:chgData name="Hasan Selim" userId="84cd2103f36ef0dc" providerId="LiveId" clId="{6ED845BA-74CA-4F74-9AC4-C2ED4D184EBF}" dt="2025-10-05T13:31:13.025" v="346" actId="1076"/>
          <ac:grpSpMkLst>
            <pc:docMk/>
            <pc:sldMk cId="3241919719" sldId="327"/>
            <ac:grpSpMk id="2" creationId="{504412AD-8995-FE2C-904E-C1E334ABE8C0}"/>
          </ac:grpSpMkLst>
        </pc:grpChg>
        <pc:grpChg chg="mod">
          <ac:chgData name="Hasan Selim" userId="84cd2103f36ef0dc" providerId="LiveId" clId="{6ED845BA-74CA-4F74-9AC4-C2ED4D184EBF}" dt="2025-10-05T13:17:22.776" v="46" actId="164"/>
          <ac:grpSpMkLst>
            <pc:docMk/>
            <pc:sldMk cId="3241919719" sldId="327"/>
            <ac:grpSpMk id="3" creationId="{49136FC1-D3D3-4B94-B453-F9C45105C5BD}"/>
          </ac:grpSpMkLst>
        </pc:grpChg>
        <pc:grpChg chg="mod">
          <ac:chgData name="Hasan Selim" userId="84cd2103f36ef0dc" providerId="LiveId" clId="{6ED845BA-74CA-4F74-9AC4-C2ED4D184EBF}" dt="2025-10-05T13:17:22.776" v="46" actId="164"/>
          <ac:grpSpMkLst>
            <pc:docMk/>
            <pc:sldMk cId="3241919719" sldId="327"/>
            <ac:grpSpMk id="4" creationId="{7FA6C7E6-886A-486F-9397-6F4E80CDC1EB}"/>
          </ac:grpSpMkLst>
        </pc:grpChg>
        <pc:grpChg chg="add mod">
          <ac:chgData name="Hasan Selim" userId="84cd2103f36ef0dc" providerId="LiveId" clId="{6ED845BA-74CA-4F74-9AC4-C2ED4D184EBF}" dt="2025-10-05T13:20:35.957" v="128" actId="164"/>
          <ac:grpSpMkLst>
            <pc:docMk/>
            <pc:sldMk cId="3241919719" sldId="327"/>
            <ac:grpSpMk id="5" creationId="{5A39C355-C60F-074F-3073-F990E05CDEBE}"/>
          </ac:grpSpMkLst>
        </pc:grpChg>
        <pc:grpChg chg="add del mod">
          <ac:chgData name="Hasan Selim" userId="84cd2103f36ef0dc" providerId="LiveId" clId="{6ED845BA-74CA-4F74-9AC4-C2ED4D184EBF}" dt="2025-10-05T13:20:38.211" v="131" actId="21"/>
          <ac:grpSpMkLst>
            <pc:docMk/>
            <pc:sldMk cId="3241919719" sldId="327"/>
            <ac:grpSpMk id="87" creationId="{66E86E8D-8FCF-E4E6-3E27-B1D5E5351C10}"/>
          </ac:grpSpMkLst>
        </pc:grpChg>
        <pc:grpChg chg="add del mod">
          <ac:chgData name="Hasan Selim" userId="84cd2103f36ef0dc" providerId="LiveId" clId="{6ED845BA-74CA-4F74-9AC4-C2ED4D184EBF}" dt="2025-10-05T13:51:36.765" v="882" actId="165"/>
          <ac:grpSpMkLst>
            <pc:docMk/>
            <pc:sldMk cId="3241919719" sldId="327"/>
            <ac:grpSpMk id="181" creationId="{20DDAF43-C9DA-7BF1-913F-2006E876B8CD}"/>
          </ac:grpSpMkLst>
        </pc:grpChg>
        <pc:grpChg chg="mod topLvl">
          <ac:chgData name="Hasan Selim" userId="84cd2103f36ef0dc" providerId="LiveId" clId="{6ED845BA-74CA-4F74-9AC4-C2ED4D184EBF}" dt="2025-10-05T13:51:44.567" v="888" actId="164"/>
          <ac:grpSpMkLst>
            <pc:docMk/>
            <pc:sldMk cId="3241919719" sldId="327"/>
            <ac:grpSpMk id="183" creationId="{CF3F942E-85A3-6108-1691-91CF88311794}"/>
          </ac:grpSpMkLst>
        </pc:grpChg>
        <pc:grpChg chg="del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17" creationId="{1E409091-826C-49B8-BDC4-0DE6942AB0B9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19" creationId="{EE3A5ACA-7296-41AC-9548-B787CE3B8FBB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20" creationId="{793D54EE-60D0-4D35-9888-757149B8650C}"/>
          </ac:grpSpMkLst>
        </pc:grpChg>
        <pc:grpChg chg="mod">
          <ac:chgData name="Hasan Selim" userId="84cd2103f36ef0dc" providerId="LiveId" clId="{6ED845BA-74CA-4F74-9AC4-C2ED4D184EBF}" dt="2025-10-05T13:51:19.708" v="866" actId="1076"/>
          <ac:grpSpMkLst>
            <pc:docMk/>
            <pc:sldMk cId="3241919719" sldId="327"/>
            <ac:grpSpMk id="221" creationId="{32290536-A65B-47B5-827B-0D06358CD15F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22" creationId="{B7FA5391-1ECC-44BE-B7F6-4E8863FA1D9C}"/>
          </ac:grpSpMkLst>
        </pc:grpChg>
        <pc:grpChg chg="mod">
          <ac:chgData name="Hasan Selim" userId="84cd2103f36ef0dc" providerId="LiveId" clId="{6ED845BA-74CA-4F74-9AC4-C2ED4D184EBF}" dt="2025-10-05T13:51:29.073" v="878" actId="1076"/>
          <ac:grpSpMkLst>
            <pc:docMk/>
            <pc:sldMk cId="3241919719" sldId="327"/>
            <ac:grpSpMk id="243" creationId="{F7E02082-F1AC-E254-FE8A-0431879EA63B}"/>
          </ac:grpSpMkLst>
        </pc:grpChg>
        <pc:grpChg chg="del mod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45" creationId="{93F4D70C-F7F9-5FEB-DDEA-ABB525AF687E}"/>
          </ac:grpSpMkLst>
        </pc:grpChg>
        <pc:grpChg chg="del mod topLvl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67" creationId="{58257EB2-67D6-2530-3514-92300AD71488}"/>
          </ac:grpSpMkLst>
        </pc:grpChg>
        <pc:grpChg chg="mod">
          <ac:chgData name="Hasan Selim" userId="84cd2103f36ef0dc" providerId="LiveId" clId="{6ED845BA-74CA-4F74-9AC4-C2ED4D184EBF}" dt="2025-10-05T13:51:37.500" v="883" actId="165"/>
          <ac:grpSpMkLst>
            <pc:docMk/>
            <pc:sldMk cId="3241919719" sldId="327"/>
            <ac:grpSpMk id="268" creationId="{836C87A8-049D-50D1-E3F7-BDF53296D3F4}"/>
          </ac:grpSpMkLst>
        </pc:grpChg>
        <pc:grpChg chg="add del mod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77" creationId="{666B6EC7-4799-912B-5E3A-AD549292EB46}"/>
          </ac:grpSpMkLst>
        </pc:grpChg>
        <pc:picChg chg="mod">
          <ac:chgData name="Hasan Selim" userId="84cd2103f36ef0dc" providerId="LiveId" clId="{6ED845BA-74CA-4F74-9AC4-C2ED4D184EBF}" dt="2025-10-05T13:17:22.776" v="46" actId="164"/>
          <ac:picMkLst>
            <pc:docMk/>
            <pc:sldMk cId="3241919719" sldId="327"/>
            <ac:picMk id="146" creationId="{D5C23FB3-D2FE-432F-A9F4-60ABDAAD162E}"/>
          </ac:picMkLst>
        </pc:picChg>
      </pc:sldChg>
      <pc:sldChg chg="addSp delSp modSp add del mod ord setBg">
        <pc:chgData name="Hasan Selim" userId="84cd2103f36ef0dc" providerId="LiveId" clId="{6ED845BA-74CA-4F74-9AC4-C2ED4D184EBF}" dt="2025-10-05T14:01:32.866" v="977" actId="1076"/>
        <pc:sldMkLst>
          <pc:docMk/>
          <pc:sldMk cId="1719007704" sldId="332"/>
        </pc:sldMkLst>
        <pc:spChg chg="add del mod">
          <ac:chgData name="Hasan Selim" userId="84cd2103f36ef0dc" providerId="LiveId" clId="{6ED845BA-74CA-4F74-9AC4-C2ED4D184EBF}" dt="2025-10-05T13:23:57.458" v="170" actId="478"/>
          <ac:spMkLst>
            <pc:docMk/>
            <pc:sldMk cId="1719007704" sldId="332"/>
            <ac:spMk id="2" creationId="{48364147-AAC1-7B7D-69B9-B3A04B070621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5" creationId="{69CBB2FC-6F30-D474-E325-BD4AD5849DC2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6" creationId="{9B3939BB-62E6-E948-107B-21C5FB7EC0BC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7" creationId="{04F34A83-9EC0-4B60-81F9-7A7F85EAD44A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8" creationId="{7D491AE9-538C-4C21-B0C1-3D0004632857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9" creationId="{C8B70419-674E-408C-BA40-75A92326E929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10" creationId="{2AEEF5BE-C344-4D57-9215-C0F1E4A8EF06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1" creationId="{5F8BA496-4D44-B2D6-DC1A-285CC1BE2C10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2" creationId="{8D713A36-7C1A-CD0A-A53A-37DDDDDEF067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3" creationId="{3D3373D0-088B-6587-1F53-7179DCB69BE7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4" creationId="{0C3EDBF2-6821-5D41-04D1-392CE8ED0E1E}"/>
          </ac:spMkLst>
        </pc:spChg>
        <pc:spChg chg="mod">
          <ac:chgData name="Hasan Selim" userId="84cd2103f36ef0dc" providerId="LiveId" clId="{6ED845BA-74CA-4F74-9AC4-C2ED4D184EBF}" dt="2025-10-05T13:45:27.139" v="741" actId="20577"/>
          <ac:spMkLst>
            <pc:docMk/>
            <pc:sldMk cId="1719007704" sldId="332"/>
            <ac:spMk id="15" creationId="{4C544C68-F987-4052-9C90-CC4DC29724BE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17" creationId="{917C632E-2C3C-4FAB-925C-610217C97062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18" creationId="{6BD793D1-B608-45E1-8D77-DB2D96521206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19" creationId="{64DB9AF5-4CAB-4A48-A3C6-EF59FA4E2DAC}"/>
          </ac:spMkLst>
        </pc:spChg>
        <pc:spChg chg="mod topLvl">
          <ac:chgData name="Hasan Selim" userId="84cd2103f36ef0dc" providerId="LiveId" clId="{6ED845BA-74CA-4F74-9AC4-C2ED4D184EBF}" dt="2025-10-05T14:01:31.151" v="976" actId="1076"/>
          <ac:spMkLst>
            <pc:docMk/>
            <pc:sldMk cId="1719007704" sldId="332"/>
            <ac:spMk id="20" creationId="{B9591290-2908-4FD1-BEC6-6522468E0514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22" creationId="{1F919D1E-B6AD-403A-9855-3C633E3A029B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1" creationId="{EBB69E7E-D999-4C2D-A0BE-722359D3F064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3" creationId="{F734D782-3EE4-4160-9B40-1D57D9BD4C51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5" creationId="{EB03CEB9-4A05-4761-9123-99FD1832617A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9" creationId="{070A82B1-E8EC-4FE1-B249-39DCE861FF19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1" creationId="{2C444405-217C-467F-83BD-26BAC2257A70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2" creationId="{46CFA8E0-EAD2-4101-9165-223F40723CDD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3" creationId="{6CBEB1D9-AD3F-4C68-96D6-B2D272F9215D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5" creationId="{51746043-CEA3-4A02-B273-709456672909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7" creationId="{4003D515-C497-49F7-B70C-0A4029351108}"/>
          </ac:spMkLst>
        </pc:spChg>
        <pc:grpChg chg="add mod">
          <ac:chgData name="Hasan Selim" userId="84cd2103f36ef0dc" providerId="LiveId" clId="{6ED845BA-74CA-4F74-9AC4-C2ED4D184EBF}" dt="2025-10-05T14:01:32.866" v="977" actId="1076"/>
          <ac:grpSpMkLst>
            <pc:docMk/>
            <pc:sldMk cId="1719007704" sldId="332"/>
            <ac:grpSpMk id="3" creationId="{56B62E5F-2BB8-0501-8937-EA2B6D267D99}"/>
          </ac:grpSpMkLst>
        </pc:grpChg>
        <pc:grpChg chg="mod">
          <ac:chgData name="Hasan Selim" userId="84cd2103f36ef0dc" providerId="LiveId" clId="{6ED845BA-74CA-4F74-9AC4-C2ED4D184EBF}" dt="2025-10-05T14:01:26.404" v="971"/>
          <ac:grpSpMkLst>
            <pc:docMk/>
            <pc:sldMk cId="1719007704" sldId="332"/>
            <ac:grpSpMk id="4" creationId="{25ABB640-EC20-9FC9-BCBB-C9C9403EFFEC}"/>
          </ac:grpSpMkLst>
        </pc:grpChg>
        <pc:grpChg chg="del">
          <ac:chgData name="Hasan Selim" userId="84cd2103f36ef0dc" providerId="LiveId" clId="{6ED845BA-74CA-4F74-9AC4-C2ED4D184EBF}" dt="2025-10-05T14:01:26.134" v="970" actId="478"/>
          <ac:grpSpMkLst>
            <pc:docMk/>
            <pc:sldMk cId="1719007704" sldId="332"/>
            <ac:grpSpMk id="51" creationId="{A2DF5023-20C3-4D8B-A127-F4DCF0189CF1}"/>
          </ac:grpSpMkLst>
        </pc:grpChg>
        <pc:grpChg chg="mod">
          <ac:chgData name="Hasan Selim" userId="84cd2103f36ef0dc" providerId="LiveId" clId="{6ED845BA-74CA-4F74-9AC4-C2ED4D184EBF}" dt="2025-10-05T13:23:51.328" v="169" actId="1076"/>
          <ac:grpSpMkLst>
            <pc:docMk/>
            <pc:sldMk cId="1719007704" sldId="332"/>
            <ac:grpSpMk id="72" creationId="{0A4B0BC6-8679-48BD-BE78-14BCD8A6D10B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428557051" sldId="333"/>
        </pc:sldMkLst>
      </pc:sldChg>
      <pc:sldChg chg="delSp modSp add del setBg">
        <pc:chgData name="Hasan Selim" userId="84cd2103f36ef0dc" providerId="LiveId" clId="{6ED845BA-74CA-4F74-9AC4-C2ED4D184EBF}" dt="2025-10-05T14:08:46.606" v="1169" actId="47"/>
        <pc:sldMkLst>
          <pc:docMk/>
          <pc:sldMk cId="4177408876" sldId="334"/>
        </pc:sldMkLst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11" creationId="{0DA0A3D5-CCE2-46C8-A2F2-70FB37A17552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14" creationId="{78E83313-F642-4DC3-8E15-04B6F904CD6E}"/>
          </ac:spMkLst>
        </pc:spChg>
        <pc:spChg chg="mod topLvl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20" creationId="{B9591290-2908-4FD1-BEC6-6522468E051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48" creationId="{3286514E-A2F5-4744-B6EE-6CF70E2D566C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58" creationId="{6A7942BD-5481-4180-AD6D-661CFD165E0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66" creationId="{1BC30A4D-75C1-4E66-91B2-592C98A9439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74" creationId="{09BF2453-9F17-4402-8DDB-A76EE5AFFB32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77" creationId="{0CB286BD-2D9A-432D-A306-696B76FE2DEA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80" creationId="{85AC4818-2465-469B-B9F5-993017D5D7A5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84" creationId="{6D055AB6-D8FE-438C-8518-986B5A39BA56}"/>
          </ac:spMkLst>
        </pc:s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982488759" sldId="335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371448894" sldId="336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3551271637" sldId="337"/>
        </pc:sldMkLst>
      </pc:sldChg>
      <pc:sldChg chg="delSp modSp add del setBg">
        <pc:chgData name="Hasan Selim" userId="84cd2103f36ef0dc" providerId="LiveId" clId="{6ED845BA-74CA-4F74-9AC4-C2ED4D184EBF}" dt="2025-10-05T14:08:46.606" v="1169" actId="47"/>
        <pc:sldMkLst>
          <pc:docMk/>
          <pc:sldMk cId="4283023616" sldId="338"/>
        </pc:sldMkLst>
        <pc:spChg chg="mod topLvl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13" creationId="{10953DA8-2034-4987-84AE-99F02925F3DA}"/>
          </ac:spMkLst>
        </pc:spChg>
        <pc:spChg chg="mod topLvl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19" creationId="{7E8CC648-F614-4CAD-A77C-B728931F7DAC}"/>
          </ac:spMkLst>
        </pc:spChg>
        <pc:spChg chg="mod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20" creationId="{DDB83184-C0F0-4D85-91C8-9C410CE836B1}"/>
          </ac:spMkLst>
        </pc:spChg>
        <pc:spChg chg="mod topLvl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25" creationId="{33AEC07B-32FC-4303-A244-D1CA32499EAB}"/>
          </ac:spMkLst>
        </pc:spChg>
        <pc:spChg chg="mod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28" creationId="{F5A99E9D-B218-49DD-8388-25DA759D7FE1}"/>
          </ac:spMkLst>
        </pc:spChg>
        <pc:spChg chg="mod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30" creationId="{36276105-0B59-4F00-A9FE-B39581EED4A3}"/>
          </ac:spMkLst>
        </pc:spChg>
        <pc:spChg chg="mod topLvl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32" creationId="{718BC350-EB26-41AA-96FA-4BF6B9B28A9E}"/>
          </ac:spMkLst>
        </pc:spChg>
        <pc:spChg chg="mod topLvl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33" creationId="{5EF1032A-E05C-42D7-94E4-0BCC713586E3}"/>
          </ac:spMkLst>
        </pc:spChg>
        <pc:spChg chg="mod topLvl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34" creationId="{9F56760A-0864-45A0-8EBD-09C5B9EFEA1B}"/>
          </ac:spMkLst>
        </pc:spChg>
        <pc:grpChg chg="mod topLvl">
          <ac:chgData name="Hasan Selim" userId="84cd2103f36ef0dc" providerId="LiveId" clId="{6ED845BA-74CA-4F74-9AC4-C2ED4D184EBF}" dt="2025-10-05T14:03:20.094" v="988" actId="165"/>
          <ac:grpSpMkLst>
            <pc:docMk/>
            <pc:sldMk cId="4283023616" sldId="338"/>
            <ac:grpSpMk id="2" creationId="{5F58608A-4C84-43B6-99BC-B72549C8D7DB}"/>
          </ac:grpSpMkLst>
        </pc:grpChg>
        <pc:grpChg chg="mod topLvl">
          <ac:chgData name="Hasan Selim" userId="84cd2103f36ef0dc" providerId="LiveId" clId="{6ED845BA-74CA-4F74-9AC4-C2ED4D184EBF}" dt="2025-10-05T14:03:20.725" v="989" actId="165"/>
          <ac:grpSpMkLst>
            <pc:docMk/>
            <pc:sldMk cId="4283023616" sldId="338"/>
            <ac:grpSpMk id="3" creationId="{09153FA2-219A-4054-84F9-DC020DBC9144}"/>
          </ac:grpSpMkLst>
        </pc:grpChg>
        <pc:grpChg chg="del">
          <ac:chgData name="Hasan Selim" userId="84cd2103f36ef0dc" providerId="LiveId" clId="{6ED845BA-74CA-4F74-9AC4-C2ED4D184EBF}" dt="2025-10-05T14:03:20.094" v="988" actId="165"/>
          <ac:grpSpMkLst>
            <pc:docMk/>
            <pc:sldMk cId="4283023616" sldId="338"/>
            <ac:grpSpMk id="4" creationId="{A9587F5D-C1E2-4F5F-AB47-582FB80DA834}"/>
          </ac:grpSpMkLst>
        </pc:grpChg>
        <pc:grpChg chg="del">
          <ac:chgData name="Hasan Selim" userId="84cd2103f36ef0dc" providerId="LiveId" clId="{6ED845BA-74CA-4F74-9AC4-C2ED4D184EBF}" dt="2025-10-05T14:03:20.725" v="989" actId="165"/>
          <ac:grpSpMkLst>
            <pc:docMk/>
            <pc:sldMk cId="4283023616" sldId="338"/>
            <ac:grpSpMk id="5" creationId="{92EA4898-7427-4602-B217-D5A39221FE3F}"/>
          </ac:grpSpMkLst>
        </pc:grpChg>
        <pc:grpChg chg="del">
          <ac:chgData name="Hasan Selim" userId="84cd2103f36ef0dc" providerId="LiveId" clId="{6ED845BA-74CA-4F74-9AC4-C2ED4D184EBF}" dt="2025-10-05T14:03:21.215" v="990" actId="165"/>
          <ac:grpSpMkLst>
            <pc:docMk/>
            <pc:sldMk cId="4283023616" sldId="338"/>
            <ac:grpSpMk id="6" creationId="{3596A3C3-4776-4C5D-A3D1-3EC0FCD7A8B8}"/>
          </ac:grpSpMkLst>
        </pc:grpChg>
        <pc:grpChg chg="mod topLvl">
          <ac:chgData name="Hasan Selim" userId="84cd2103f36ef0dc" providerId="LiveId" clId="{6ED845BA-74CA-4F74-9AC4-C2ED4D184EBF}" dt="2025-10-05T14:03:21.215" v="990" actId="165"/>
          <ac:grpSpMkLst>
            <pc:docMk/>
            <pc:sldMk cId="4283023616" sldId="338"/>
            <ac:grpSpMk id="29" creationId="{051D4F35-015D-4EAB-BCA7-5FB612DE3719}"/>
          </ac:grpSpMkLst>
        </pc:grpChg>
        <pc:picChg chg="mod">
          <ac:chgData name="Hasan Selim" userId="84cd2103f36ef0dc" providerId="LiveId" clId="{6ED845BA-74CA-4F74-9AC4-C2ED4D184EBF}" dt="2025-10-05T14:03:20.725" v="989" actId="165"/>
          <ac:picMkLst>
            <pc:docMk/>
            <pc:sldMk cId="4283023616" sldId="338"/>
            <ac:picMk id="24" creationId="{D82FCFA6-E29F-4EDE-B510-0F8F15D93F92}"/>
          </ac:picMkLst>
        </pc:picChg>
        <pc:picChg chg="mod">
          <ac:chgData name="Hasan Selim" userId="84cd2103f36ef0dc" providerId="LiveId" clId="{6ED845BA-74CA-4F74-9AC4-C2ED4D184EBF}" dt="2025-10-05T14:03:20.094" v="988" actId="165"/>
          <ac:picMkLst>
            <pc:docMk/>
            <pc:sldMk cId="4283023616" sldId="338"/>
            <ac:picMk id="26" creationId="{D39E9CA6-8601-44E5-8E04-B80227C301ED}"/>
          </ac:picMkLst>
        </pc:picChg>
        <pc:picChg chg="mod">
          <ac:chgData name="Hasan Selim" userId="84cd2103f36ef0dc" providerId="LiveId" clId="{6ED845BA-74CA-4F74-9AC4-C2ED4D184EBF}" dt="2025-10-05T14:03:21.215" v="990" actId="165"/>
          <ac:picMkLst>
            <pc:docMk/>
            <pc:sldMk cId="4283023616" sldId="338"/>
            <ac:picMk id="31" creationId="{CA8103F1-99D2-431A-9C06-634750A9B7A7}"/>
          </ac:picMkLst>
        </pc:pic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120436275" sldId="339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104249314" sldId="340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4208543937" sldId="341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038211705" sldId="342"/>
        </pc:sldMkLst>
      </pc:sldChg>
      <pc:sldChg chg="modSp add del mod setBg">
        <pc:chgData name="Hasan Selim" userId="84cd2103f36ef0dc" providerId="LiveId" clId="{6ED845BA-74CA-4F74-9AC4-C2ED4D184EBF}" dt="2025-10-05T14:08:46.606" v="1169" actId="47"/>
        <pc:sldMkLst>
          <pc:docMk/>
          <pc:sldMk cId="1188057779" sldId="343"/>
        </pc:sldMkLst>
        <pc:picChg chg="mod">
          <ac:chgData name="Hasan Selim" userId="84cd2103f36ef0dc" providerId="LiveId" clId="{6ED845BA-74CA-4F74-9AC4-C2ED4D184EBF}" dt="2025-10-05T13:38:09.795" v="533" actId="1076"/>
          <ac:picMkLst>
            <pc:docMk/>
            <pc:sldMk cId="1188057779" sldId="343"/>
            <ac:picMk id="107" creationId="{8F3508C1-A9D3-4F3C-A084-7C4C23F6A256}"/>
          </ac:picMkLst>
        </pc:picChg>
      </pc:sldChg>
      <pc:sldChg chg="addSp modSp mod">
        <pc:chgData name="Hasan Selim" userId="84cd2103f36ef0dc" providerId="LiveId" clId="{6ED845BA-74CA-4F74-9AC4-C2ED4D184EBF}" dt="2025-10-05T14:30:30.787" v="1409" actId="1076"/>
        <pc:sldMkLst>
          <pc:docMk/>
          <pc:sldMk cId="4112272708" sldId="344"/>
        </pc:sldMkLst>
        <pc:spChg chg="add mod ord">
          <ac:chgData name="Hasan Selim" userId="84cd2103f36ef0dc" providerId="LiveId" clId="{6ED845BA-74CA-4F74-9AC4-C2ED4D184EBF}" dt="2025-10-05T14:09:01.603" v="1172" actId="167"/>
          <ac:spMkLst>
            <pc:docMk/>
            <pc:sldMk cId="4112272708" sldId="344"/>
            <ac:spMk id="2" creationId="{EC922A98-1705-B93F-2CEF-0E91566FC1BF}"/>
          </ac:spMkLst>
        </pc:spChg>
        <pc:picChg chg="mod modCrop">
          <ac:chgData name="Hasan Selim" userId="84cd2103f36ef0dc" providerId="LiveId" clId="{6ED845BA-74CA-4F74-9AC4-C2ED4D184EBF}" dt="2025-10-05T14:30:30.787" v="1409" actId="1076"/>
          <ac:picMkLst>
            <pc:docMk/>
            <pc:sldMk cId="4112272708" sldId="344"/>
            <ac:picMk id="4" creationId="{E8CA2D86-3FEF-056B-96C4-8C53232AFEC8}"/>
          </ac:picMkLst>
        </pc:picChg>
      </pc:sldChg>
      <pc:sldChg chg="delSp add del mod setBg">
        <pc:chgData name="Hasan Selim" userId="84cd2103f36ef0dc" providerId="LiveId" clId="{6ED845BA-74CA-4F74-9AC4-C2ED4D184EBF}" dt="2025-10-05T14:08:46.606" v="1169" actId="47"/>
        <pc:sldMkLst>
          <pc:docMk/>
          <pc:sldMk cId="2627504679" sldId="345"/>
        </pc:sldMkLst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19" creationId="{EE3A5ACA-7296-41AC-9548-B787CE3B8FBB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0" creationId="{793D54EE-60D0-4D35-9888-757149B8650C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1" creationId="{32290536-A65B-47B5-827B-0D06358CD15F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2" creationId="{B7FA5391-1ECC-44BE-B7F6-4E8863FA1D9C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940180332" sldId="346"/>
        </pc:sldMkLst>
      </pc:sldChg>
      <pc:sldChg chg="addSp modSp del mod">
        <pc:chgData name="Hasan Selim" userId="84cd2103f36ef0dc" providerId="LiveId" clId="{6ED845BA-74CA-4F74-9AC4-C2ED4D184EBF}" dt="2025-10-05T13:16:27.455" v="26" actId="47"/>
        <pc:sldMkLst>
          <pc:docMk/>
          <pc:sldMk cId="1352927862" sldId="469"/>
        </pc:sldMkLst>
        <pc:spChg chg="mod">
          <ac:chgData name="Hasan Selim" userId="84cd2103f36ef0dc" providerId="LiveId" clId="{6ED845BA-74CA-4F74-9AC4-C2ED4D184EBF}" dt="2025-10-05T12:34:37.582" v="12" actId="1076"/>
          <ac:spMkLst>
            <pc:docMk/>
            <pc:sldMk cId="1352927862" sldId="469"/>
            <ac:spMk id="6" creationId="{634D7EA3-EDA1-5337-8C59-4618C9C70C90}"/>
          </ac:spMkLst>
        </pc:spChg>
        <pc:spChg chg="mod">
          <ac:chgData name="Hasan Selim" userId="84cd2103f36ef0dc" providerId="LiveId" clId="{6ED845BA-74CA-4F74-9AC4-C2ED4D184EBF}" dt="2025-10-05T12:34:30.663" v="10" actId="1076"/>
          <ac:spMkLst>
            <pc:docMk/>
            <pc:sldMk cId="1352927862" sldId="469"/>
            <ac:spMk id="24" creationId="{AC5AF9AD-227B-5963-9DF3-F91ECF7C98B0}"/>
          </ac:spMkLst>
        </pc:spChg>
        <pc:spChg chg="mod">
          <ac:chgData name="Hasan Selim" userId="84cd2103f36ef0dc" providerId="LiveId" clId="{6ED845BA-74CA-4F74-9AC4-C2ED4D184EBF}" dt="2025-10-05T12:34:24.283" v="8" actId="1076"/>
          <ac:spMkLst>
            <pc:docMk/>
            <pc:sldMk cId="1352927862" sldId="469"/>
            <ac:spMk id="26" creationId="{03C89789-EEC4-F8E8-F0BD-4610FE06B5EC}"/>
          </ac:spMkLst>
        </pc:spChg>
        <pc:picChg chg="add mod">
          <ac:chgData name="Hasan Selim" userId="84cd2103f36ef0dc" providerId="LiveId" clId="{6ED845BA-74CA-4F74-9AC4-C2ED4D184EBF}" dt="2025-10-05T12:34:32.254" v="11" actId="1076"/>
          <ac:picMkLst>
            <pc:docMk/>
            <pc:sldMk cId="1352927862" sldId="469"/>
            <ac:picMk id="3" creationId="{D0173EF9-097D-4E8A-4F9E-F8217A70BE1B}"/>
          </ac:picMkLst>
        </pc:picChg>
        <pc:picChg chg="add mod">
          <ac:chgData name="Hasan Selim" userId="84cd2103f36ef0dc" providerId="LiveId" clId="{6ED845BA-74CA-4F74-9AC4-C2ED4D184EBF}" dt="2025-10-05T12:35:05.658" v="22" actId="1076"/>
          <ac:picMkLst>
            <pc:docMk/>
            <pc:sldMk cId="1352927862" sldId="469"/>
            <ac:picMk id="7" creationId="{43974B0F-3DBB-960A-CE3B-C02C4EBCD9C8}"/>
          </ac:picMkLst>
        </pc:picChg>
        <pc:picChg chg="mod">
          <ac:chgData name="Hasan Selim" userId="84cd2103f36ef0dc" providerId="LiveId" clId="{6ED845BA-74CA-4F74-9AC4-C2ED4D184EBF}" dt="2025-10-05T12:35:00.237" v="20" actId="1076"/>
          <ac:picMkLst>
            <pc:docMk/>
            <pc:sldMk cId="1352927862" sldId="469"/>
            <ac:picMk id="28" creationId="{982913B1-44A6-8699-5876-4B5AA579A0DE}"/>
          </ac:picMkLst>
        </pc:pic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4106468095" sldId="470"/>
        </pc:sldMkLst>
      </pc:sldChg>
      <pc:sldChg chg="addSp delSp modSp new del mod">
        <pc:chgData name="Hasan Selim" userId="84cd2103f36ef0dc" providerId="LiveId" clId="{6ED845BA-74CA-4F74-9AC4-C2ED4D184EBF}" dt="2025-10-05T13:29:18.663" v="321" actId="47"/>
        <pc:sldMkLst>
          <pc:docMk/>
          <pc:sldMk cId="2809438584" sldId="471"/>
        </pc:sldMkLst>
        <pc:spChg chg="add mod">
          <ac:chgData name="Hasan Selim" userId="84cd2103f36ef0dc" providerId="LiveId" clId="{6ED845BA-74CA-4F74-9AC4-C2ED4D184EBF}" dt="2025-10-05T13:25:13.273" v="187" actId="20577"/>
          <ac:spMkLst>
            <pc:docMk/>
            <pc:sldMk cId="2809438584" sldId="471"/>
            <ac:spMk id="2" creationId="{52D40649-A642-D52D-146D-0FD0560FDE70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5" creationId="{0F3846C6-5EF4-C9D4-E427-FDFFCA9399AF}"/>
          </ac:spMkLst>
        </pc:spChg>
        <pc:spChg chg="add mod">
          <ac:chgData name="Hasan Selim" userId="84cd2103f36ef0dc" providerId="LiveId" clId="{6ED845BA-74CA-4F74-9AC4-C2ED4D184EBF}" dt="2025-10-05T13:27:37.235" v="265" actId="1076"/>
          <ac:spMkLst>
            <pc:docMk/>
            <pc:sldMk cId="2809438584" sldId="471"/>
            <ac:spMk id="6" creationId="{605255A9-40A6-9AB7-1F23-A91A81DEEB50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7" creationId="{AE358C9D-E9E1-87B5-AAEE-DED81F8DE6DC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8" creationId="{67B0A162-267B-E495-51D8-23325972BE81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9" creationId="{5B6FFCFE-53A7-8F24-CEE9-8FD056FEF05C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10" creationId="{0400BC2A-8B0A-6174-AF8B-1B454949D580}"/>
          </ac:spMkLst>
        </pc:spChg>
        <pc:picChg chg="add del mod">
          <ac:chgData name="Hasan Selim" userId="84cd2103f36ef0dc" providerId="LiveId" clId="{6ED845BA-74CA-4F74-9AC4-C2ED4D184EBF}" dt="2025-10-05T13:27:47.305" v="268" actId="478"/>
          <ac:picMkLst>
            <pc:docMk/>
            <pc:sldMk cId="2809438584" sldId="471"/>
            <ac:picMk id="4" creationId="{8B909F8F-5035-DEC8-95E3-118EFFE06024}"/>
          </ac:picMkLst>
        </pc:picChg>
      </pc:sldChg>
      <pc:sldChg chg="addSp delSp modSp add mod">
        <pc:chgData name="Hasan Selim" userId="84cd2103f36ef0dc" providerId="LiveId" clId="{6ED845BA-74CA-4F74-9AC4-C2ED4D184EBF}" dt="2025-10-05T14:21:14.054" v="1338" actId="1076"/>
        <pc:sldMkLst>
          <pc:docMk/>
          <pc:sldMk cId="2989074446" sldId="472"/>
        </pc:sldMkLst>
        <pc:spChg chg="mod">
          <ac:chgData name="Hasan Selim" userId="84cd2103f36ef0dc" providerId="LiveId" clId="{6ED845BA-74CA-4F74-9AC4-C2ED4D184EBF}" dt="2025-10-05T14:21:14.054" v="1338" actId="1076"/>
          <ac:spMkLst>
            <pc:docMk/>
            <pc:sldMk cId="2989074446" sldId="472"/>
            <ac:spMk id="2" creationId="{3C02B274-4AA8-A7D0-7332-F437A08CA49E}"/>
          </ac:spMkLst>
        </pc:spChg>
        <pc:spChg chg="add mod topLvl">
          <ac:chgData name="Hasan Selim" userId="84cd2103f36ef0dc" providerId="LiveId" clId="{6ED845BA-74CA-4F74-9AC4-C2ED4D184EBF}" dt="2025-10-05T14:15:27.849" v="1291" actId="1076"/>
          <ac:spMkLst>
            <pc:docMk/>
            <pc:sldMk cId="2989074446" sldId="472"/>
            <ac:spMk id="4" creationId="{6B7E5F58-F425-FDB9-35E0-E2256CD3CAD8}"/>
          </ac:spMkLst>
        </pc:spChg>
        <pc:spChg chg="mod">
          <ac:chgData name="Hasan Selim" userId="84cd2103f36ef0dc" providerId="LiveId" clId="{6ED845BA-74CA-4F74-9AC4-C2ED4D184EBF}" dt="2025-10-05T14:20:52.533" v="1332" actId="14100"/>
          <ac:spMkLst>
            <pc:docMk/>
            <pc:sldMk cId="2989074446" sldId="472"/>
            <ac:spMk id="5" creationId="{444812FC-E869-BB16-9729-D29AFEF62FF0}"/>
          </ac:spMkLst>
        </pc:spChg>
        <pc:spChg chg="del mod">
          <ac:chgData name="Hasan Selim" userId="84cd2103f36ef0dc" providerId="LiveId" clId="{6ED845BA-74CA-4F74-9AC4-C2ED4D184EBF}" dt="2025-10-05T14:00:20.185" v="950" actId="478"/>
          <ac:spMkLst>
            <pc:docMk/>
            <pc:sldMk cId="2989074446" sldId="472"/>
            <ac:spMk id="6" creationId="{F279AEED-EA82-1F18-5870-15DCC5303557}"/>
          </ac:spMkLst>
        </pc:spChg>
        <pc:spChg chg="del">
          <ac:chgData name="Hasan Selim" userId="84cd2103f36ef0dc" providerId="LiveId" clId="{6ED845BA-74CA-4F74-9AC4-C2ED4D184EBF}" dt="2025-10-05T13:27:57.283" v="273" actId="478"/>
          <ac:spMkLst>
            <pc:docMk/>
            <pc:sldMk cId="2989074446" sldId="472"/>
            <ac:spMk id="7" creationId="{D511BE31-B844-D39D-FBC1-718F5734C08A}"/>
          </ac:spMkLst>
        </pc:spChg>
        <pc:spChg chg="del">
          <ac:chgData name="Hasan Selim" userId="84cd2103f36ef0dc" providerId="LiveId" clId="{6ED845BA-74CA-4F74-9AC4-C2ED4D184EBF}" dt="2025-10-05T13:27:56.887" v="272" actId="478"/>
          <ac:spMkLst>
            <pc:docMk/>
            <pc:sldMk cId="2989074446" sldId="472"/>
            <ac:spMk id="8" creationId="{8C8E449C-19CA-F098-681E-9CEAB3468ED9}"/>
          </ac:spMkLst>
        </pc:spChg>
        <pc:spChg chg="del">
          <ac:chgData name="Hasan Selim" userId="84cd2103f36ef0dc" providerId="LiveId" clId="{6ED845BA-74CA-4F74-9AC4-C2ED4D184EBF}" dt="2025-10-05T13:27:56.513" v="271" actId="478"/>
          <ac:spMkLst>
            <pc:docMk/>
            <pc:sldMk cId="2989074446" sldId="472"/>
            <ac:spMk id="9" creationId="{C0065297-B33C-5A40-4779-D20E5B4EF0B0}"/>
          </ac:spMkLst>
        </pc:spChg>
        <pc:spChg chg="del">
          <ac:chgData name="Hasan Selim" userId="84cd2103f36ef0dc" providerId="LiveId" clId="{6ED845BA-74CA-4F74-9AC4-C2ED4D184EBF}" dt="2025-10-05T13:27:56.093" v="270" actId="478"/>
          <ac:spMkLst>
            <pc:docMk/>
            <pc:sldMk cId="2989074446" sldId="472"/>
            <ac:spMk id="10" creationId="{00AB14C1-B39B-0F49-C9F9-941F0097B60E}"/>
          </ac:spMkLst>
        </pc:spChg>
        <pc:spChg chg="add mod">
          <ac:chgData name="Hasan Selim" userId="84cd2103f36ef0dc" providerId="LiveId" clId="{6ED845BA-74CA-4F74-9AC4-C2ED4D184EBF}" dt="2025-10-05T14:20:51.183" v="1331" actId="1076"/>
          <ac:spMkLst>
            <pc:docMk/>
            <pc:sldMk cId="2989074446" sldId="472"/>
            <ac:spMk id="12" creationId="{B2967410-1845-56C0-2D6B-8657D03B8274}"/>
          </ac:spMkLst>
        </pc:spChg>
        <pc:grpChg chg="add del mod">
          <ac:chgData name="Hasan Selim" userId="84cd2103f36ef0dc" providerId="LiveId" clId="{6ED845BA-74CA-4F74-9AC4-C2ED4D184EBF}" dt="2025-10-05T14:13:35.884" v="1234" actId="165"/>
          <ac:grpSpMkLst>
            <pc:docMk/>
            <pc:sldMk cId="2989074446" sldId="472"/>
            <ac:grpSpMk id="13" creationId="{10B3CDE3-5115-17FA-A189-155AE18AF33F}"/>
          </ac:grpSpMkLst>
        </pc:grpChg>
        <pc:picChg chg="add del mod">
          <ac:chgData name="Hasan Selim" userId="84cd2103f36ef0dc" providerId="LiveId" clId="{6ED845BA-74CA-4F74-9AC4-C2ED4D184EBF}" dt="2025-10-05T14:00:16.249" v="949" actId="478"/>
          <ac:picMkLst>
            <pc:docMk/>
            <pc:sldMk cId="2989074446" sldId="472"/>
            <ac:picMk id="3" creationId="{536775E5-7F68-2AED-A2E0-97696A1B8C5F}"/>
          </ac:picMkLst>
        </pc:picChg>
        <pc:picChg chg="add del mod topLvl">
          <ac:chgData name="Hasan Selim" userId="84cd2103f36ef0dc" providerId="LiveId" clId="{6ED845BA-74CA-4F74-9AC4-C2ED4D184EBF}" dt="2025-10-05T14:15:39.515" v="1306" actId="478"/>
          <ac:picMkLst>
            <pc:docMk/>
            <pc:sldMk cId="2989074446" sldId="472"/>
            <ac:picMk id="11" creationId="{4D25C739-2041-1C3B-D98C-D0744689CB88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5" creationId="{CA751014-E4A3-7F44-A9D3-38E4528241E7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7" creationId="{6A61E768-3639-BA7A-BFD6-97ED49D3AF02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9" creationId="{087C4E10-BA80-5F5B-5740-F5DAA06D0698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21" creationId="{7088EC8E-891C-CFE5-DAA8-EFAB6D819226}"/>
          </ac:picMkLst>
        </pc:picChg>
        <pc:picChg chg="add mod">
          <ac:chgData name="Hasan Selim" userId="84cd2103f36ef0dc" providerId="LiveId" clId="{6ED845BA-74CA-4F74-9AC4-C2ED4D184EBF}" dt="2025-10-05T14:15:35.213" v="1303" actId="14100"/>
          <ac:picMkLst>
            <pc:docMk/>
            <pc:sldMk cId="2989074446" sldId="472"/>
            <ac:picMk id="23" creationId="{3B2990F0-F081-CF72-7C9A-775E3774D206}"/>
          </ac:picMkLst>
        </pc:picChg>
        <pc:picChg chg="add del mod">
          <ac:chgData name="Hasan Selim" userId="84cd2103f36ef0dc" providerId="LiveId" clId="{6ED845BA-74CA-4F74-9AC4-C2ED4D184EBF}" dt="2025-10-05T14:15:38.905" v="1305" actId="478"/>
          <ac:picMkLst>
            <pc:docMk/>
            <pc:sldMk cId="2989074446" sldId="472"/>
            <ac:picMk id="24" creationId="{C699BDF5-0990-1F3C-1EA2-4F8F5FF723EE}"/>
          </ac:picMkLst>
        </pc:picChg>
      </pc:sldChg>
      <pc:sldChg chg="addSp delSp modSp add del mod">
        <pc:chgData name="Hasan Selim" userId="84cd2103f36ef0dc" providerId="LiveId" clId="{6ED845BA-74CA-4F74-9AC4-C2ED4D184EBF}" dt="2025-10-05T13:43:00.378" v="642" actId="47"/>
        <pc:sldMkLst>
          <pc:docMk/>
          <pc:sldMk cId="1916356930" sldId="473"/>
        </pc:sldMkLst>
        <pc:spChg chg="mod">
          <ac:chgData name="Hasan Selim" userId="84cd2103f36ef0dc" providerId="LiveId" clId="{6ED845BA-74CA-4F74-9AC4-C2ED4D184EBF}" dt="2025-10-05T13:31:43.575" v="360" actId="20577"/>
          <ac:spMkLst>
            <pc:docMk/>
            <pc:sldMk cId="1916356930" sldId="473"/>
            <ac:spMk id="2" creationId="{C99132BD-A088-886E-F169-F8009DF4BBF5}"/>
          </ac:spMkLst>
        </pc:spChg>
        <pc:spChg chg="mod">
          <ac:chgData name="Hasan Selim" userId="84cd2103f36ef0dc" providerId="LiveId" clId="{6ED845BA-74CA-4F74-9AC4-C2ED4D184EBF}" dt="2025-10-05T13:39:23.945" v="547" actId="1076"/>
          <ac:spMkLst>
            <pc:docMk/>
            <pc:sldMk cId="1916356930" sldId="473"/>
            <ac:spMk id="5" creationId="{6FE19A37-82B0-EBD3-FDB2-427BA40CAE13}"/>
          </ac:spMkLst>
        </pc:spChg>
        <pc:spChg chg="del mod">
          <ac:chgData name="Hasan Selim" userId="84cd2103f36ef0dc" providerId="LiveId" clId="{6ED845BA-74CA-4F74-9AC4-C2ED4D184EBF}" dt="2025-10-05T13:39:07.094" v="545" actId="478"/>
          <ac:spMkLst>
            <pc:docMk/>
            <pc:sldMk cId="1916356930" sldId="473"/>
            <ac:spMk id="6" creationId="{9DDDF212-566B-B2FE-F5E3-54607A3F4A4D}"/>
          </ac:spMkLst>
        </pc:spChg>
        <pc:graphicFrameChg chg="add del mod modGraphic">
          <ac:chgData name="Hasan Selim" userId="84cd2103f36ef0dc" providerId="LiveId" clId="{6ED845BA-74CA-4F74-9AC4-C2ED4D184EBF}" dt="2025-10-05T13:35:42.017" v="502" actId="478"/>
          <ac:graphicFrameMkLst>
            <pc:docMk/>
            <pc:sldMk cId="1916356930" sldId="473"/>
            <ac:graphicFrameMk id="4" creationId="{9E221B4D-EBC6-20D8-5AEC-198F9ECFBF47}"/>
          </ac:graphicFrameMkLst>
        </pc:graphicFrameChg>
        <pc:graphicFrameChg chg="add mod modGraphic">
          <ac:chgData name="Hasan Selim" userId="84cd2103f36ef0dc" providerId="LiveId" clId="{6ED845BA-74CA-4F74-9AC4-C2ED4D184EBF}" dt="2025-10-05T13:39:23.945" v="547" actId="1076"/>
          <ac:graphicFrameMkLst>
            <pc:docMk/>
            <pc:sldMk cId="1916356930" sldId="473"/>
            <ac:graphicFrameMk id="9" creationId="{1AC1D167-556C-86F6-1EAD-EF003C197E63}"/>
          </ac:graphicFrameMkLst>
        </pc:graphicFrameChg>
        <pc:picChg chg="del">
          <ac:chgData name="Hasan Selim" userId="84cd2103f36ef0dc" providerId="LiveId" clId="{6ED845BA-74CA-4F74-9AC4-C2ED4D184EBF}" dt="2025-10-05T13:31:38.143" v="349" actId="478"/>
          <ac:picMkLst>
            <pc:docMk/>
            <pc:sldMk cId="1916356930" sldId="473"/>
            <ac:picMk id="3" creationId="{83A772EB-BE97-2FAB-42F0-4AAB30A0C8BA}"/>
          </ac:picMkLst>
        </pc:picChg>
        <pc:picChg chg="add del mod">
          <ac:chgData name="Hasan Selim" userId="84cd2103f36ef0dc" providerId="LiveId" clId="{6ED845BA-74CA-4F74-9AC4-C2ED4D184EBF}" dt="2025-10-05T13:38:51.183" v="543" actId="478"/>
          <ac:picMkLst>
            <pc:docMk/>
            <pc:sldMk cId="1916356930" sldId="473"/>
            <ac:picMk id="8" creationId="{1B24B5E7-1920-7C34-6B79-2E79840E4D08}"/>
          </ac:picMkLst>
        </pc:picChg>
        <pc:picChg chg="add del mod">
          <ac:chgData name="Hasan Selim" userId="84cd2103f36ef0dc" providerId="LiveId" clId="{6ED845BA-74CA-4F74-9AC4-C2ED4D184EBF}" dt="2025-10-05T13:39:12.748" v="546" actId="478"/>
          <ac:picMkLst>
            <pc:docMk/>
            <pc:sldMk cId="1916356930" sldId="473"/>
            <ac:picMk id="10" creationId="{1E74AF12-0E40-45DB-7254-EF94C34F18B3}"/>
          </ac:picMkLst>
        </pc:picChg>
        <pc:picChg chg="add mod">
          <ac:chgData name="Hasan Selim" userId="84cd2103f36ef0dc" providerId="LiveId" clId="{6ED845BA-74CA-4F74-9AC4-C2ED4D184EBF}" dt="2025-10-05T13:38:26.394" v="538" actId="1076"/>
          <ac:picMkLst>
            <pc:docMk/>
            <pc:sldMk cId="1916356930" sldId="473"/>
            <ac:picMk id="11" creationId="{81619888-8B81-A274-AD1A-0CD165A27F61}"/>
          </ac:picMkLst>
        </pc:picChg>
      </pc:sldChg>
      <pc:sldChg chg="delSp modSp add mod">
        <pc:chgData name="Hasan Selim" userId="84cd2103f36ef0dc" providerId="LiveId" clId="{6ED845BA-74CA-4F74-9AC4-C2ED4D184EBF}" dt="2025-10-05T13:53:08.406" v="908" actId="165"/>
        <pc:sldMkLst>
          <pc:docMk/>
          <pc:sldMk cId="1910899558" sldId="474"/>
        </pc:sldMkLst>
        <pc:spChg chg="mod">
          <ac:chgData name="Hasan Selim" userId="84cd2103f36ef0dc" providerId="LiveId" clId="{6ED845BA-74CA-4F74-9AC4-C2ED4D184EBF}" dt="2025-10-05T13:44:16.878" v="685" actId="6549"/>
          <ac:spMkLst>
            <pc:docMk/>
            <pc:sldMk cId="1910899558" sldId="474"/>
            <ac:spMk id="15" creationId="{5C604F9C-C2A0-1018-86C8-45815FFFAF84}"/>
          </ac:spMkLst>
        </pc:spChg>
        <pc:spChg chg="mod topLvl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20" creationId="{73BBD73E-2401-6021-8C83-32B7A39A279A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1" creationId="{E5EF8EAA-8F38-0497-4DBE-014D5CD17240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2" creationId="{38D48050-CD81-7488-50AD-B68BE36F3695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4" creationId="{AB205096-678A-6A59-A032-755C31A7C53A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5" creationId="{E5D5175E-0F54-DCB2-3081-3626E6637202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7" creationId="{7EFD8E95-68F9-CD69-E81C-7B99FF33B227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8" creationId="{9D06ACB3-0679-5468-9552-C421CF79FBD1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9" creationId="{C80D42C5-FFFB-92B1-CD42-E16B8253CD04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42" creationId="{D4F01687-B18A-AFE1-7A2E-4904A18BD04F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45" creationId="{B11945EA-529B-7998-511A-54EA3D2570CF}"/>
          </ac:spMkLst>
        </pc:spChg>
      </pc:sldChg>
      <pc:sldChg chg="addSp delSp modSp add mod ord">
        <pc:chgData name="Hasan Selim" userId="84cd2103f36ef0dc" providerId="LiveId" clId="{6ED845BA-74CA-4F74-9AC4-C2ED4D184EBF}" dt="2025-10-05T13:58:12.654" v="937"/>
        <pc:sldMkLst>
          <pc:docMk/>
          <pc:sldMk cId="228775859" sldId="475"/>
        </pc:sldMkLst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9" creationId="{491EEFAC-0AF0-3C80-203E-4F571E156939}"/>
          </ac:spMkLst>
        </pc:spChg>
        <pc:spChg chg="mod">
          <ac:chgData name="Hasan Selim" userId="84cd2103f36ef0dc" providerId="LiveId" clId="{6ED845BA-74CA-4F74-9AC4-C2ED4D184EBF}" dt="2025-10-05T13:45:24.404" v="740" actId="20577"/>
          <ac:spMkLst>
            <pc:docMk/>
            <pc:sldMk cId="228775859" sldId="475"/>
            <ac:spMk id="15" creationId="{253A9178-0D2D-DBAE-8386-7736C5F9A8B0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23" creationId="{B1F7D7A0-0C9E-B09C-E81A-860717DF4D38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28" creationId="{65AE1946-0808-4998-1599-B94C74248DDD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2" creationId="{A628DE28-4F66-7E3A-A9B8-A0968174D849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4" creationId="{E8F80982-A038-DCAF-5606-48410D082ED1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7" creationId="{28FE9456-C01A-C25C-2B3A-50CCE02FD71F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8" creationId="{7BD834C8-A5BA-3A5B-7E69-15894A2BC20A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1" creationId="{6936C9CC-EB16-3904-CF80-F72B6B726601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3" creationId="{90459D7B-0467-2AED-D39A-A82C6BDB6D88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4" creationId="{99330DB0-179E-4935-9394-85933C7C77FB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5" creationId="{0FAEB13C-4528-8C36-50C4-D61C4AE5E605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6" creationId="{5192C65B-4798-F040-A567-D4F5A0812E9D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7" creationId="{B717C73F-B30E-54DD-097A-A75C2826132B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50" creationId="{206EA7AA-C338-16CF-197B-278876DE6F92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54" creationId="{3D83DD05-59D8-67AF-ECC7-4B9991DDA7C3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0" creationId="{91623DF6-7D18-7303-DE36-7D66D905EE96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6" creationId="{3305E7EA-355A-D3B7-A95C-FFD77DAE3708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7" creationId="{DAB3B5C9-3CAB-2552-F0A5-167525F83C8B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8" creationId="{6C14E08E-8F22-CF23-86AF-726543B9FD52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73" creationId="{9D577A24-5889-1B26-EE5A-2A086B87A5A7}"/>
          </ac:spMkLst>
        </pc:spChg>
        <pc:grpChg chg="del">
          <ac:chgData name="Hasan Selim" userId="84cd2103f36ef0dc" providerId="LiveId" clId="{6ED845BA-74CA-4F74-9AC4-C2ED4D184EBF}" dt="2025-10-05T13:58:12.324" v="936" actId="478"/>
          <ac:grpSpMkLst>
            <pc:docMk/>
            <pc:sldMk cId="228775859" sldId="475"/>
            <ac:grpSpMk id="51" creationId="{A6D22865-608D-29A7-A398-65CD0198560D}"/>
          </ac:grpSpMkLst>
        </pc:grpChg>
      </pc:sldChg>
      <pc:sldChg chg="addSp delSp modSp add mod ord">
        <pc:chgData name="Hasan Selim" userId="84cd2103f36ef0dc" providerId="LiveId" clId="{6ED845BA-74CA-4F74-9AC4-C2ED4D184EBF}" dt="2025-10-05T14:06:31.454" v="1139"/>
        <pc:sldMkLst>
          <pc:docMk/>
          <pc:sldMk cId="979960598" sldId="476"/>
        </pc:sldMkLst>
        <pc:spChg chg="mod">
          <ac:chgData name="Hasan Selim" userId="84cd2103f36ef0dc" providerId="LiveId" clId="{6ED845BA-74CA-4F74-9AC4-C2ED4D184EBF}" dt="2025-10-05T13:45:30.571" v="742" actId="20577"/>
          <ac:spMkLst>
            <pc:docMk/>
            <pc:sldMk cId="979960598" sldId="476"/>
            <ac:spMk id="15" creationId="{2AE59031-5D29-F564-EE5D-AA43CAD9DA4B}"/>
          </ac:spMkLst>
        </pc:spChg>
        <pc:spChg chg="mod topLvl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20" creationId="{D302261E-36CC-D9EB-2FF8-471DD4A487C4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1" creationId="{02B16ABD-E9FF-6689-6107-92A75D13EECA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4" creationId="{3558D63A-722D-740E-90AD-42224ABC11DA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5" creationId="{F514539B-8224-A316-4005-118FB5BB3D2C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7" creationId="{70A87F83-B0CC-059F-EF7C-578F3CC5F69D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8" creationId="{25626673-159F-55CC-896D-C741ECCED100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9" creationId="{61F2C4F4-AC59-1F6A-1453-D903CFFE2145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1" creationId="{88D69C4F-A2F9-1BFF-A8F5-ADFCB2AB0D7C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2" creationId="{952398A1-DD93-DD98-233A-94338F73EDD9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7" creationId="{CE23465A-1477-DC4E-A7DA-A4FD97475CAE}"/>
          </ac:spMkLst>
        </pc:spChg>
        <pc:grpChg chg="del">
          <ac:chgData name="Hasan Selim" userId="84cd2103f36ef0dc" providerId="LiveId" clId="{6ED845BA-74CA-4F74-9AC4-C2ED4D184EBF}" dt="2025-10-05T14:06:23.599" v="1134" actId="478"/>
          <ac:grpSpMkLst>
            <pc:docMk/>
            <pc:sldMk cId="979960598" sldId="476"/>
            <ac:grpSpMk id="51" creationId="{4D24038B-F4C7-0DB2-6CE2-FE75E9833B4C}"/>
          </ac:grpSpMkLst>
        </pc:grpChg>
        <pc:picChg chg="add mod">
          <ac:chgData name="Hasan Selim" userId="84cd2103f36ef0dc" providerId="LiveId" clId="{6ED845BA-74CA-4F74-9AC4-C2ED4D184EBF}" dt="2025-10-05T14:06:31.454" v="1139"/>
          <ac:picMkLst>
            <pc:docMk/>
            <pc:sldMk cId="979960598" sldId="476"/>
            <ac:picMk id="3" creationId="{41EFEBD1-DB8A-F230-470B-61AEC790609F}"/>
          </ac:picMkLst>
        </pc:picChg>
      </pc:sldChg>
      <pc:sldChg chg="add del">
        <pc:chgData name="Hasan Selim" userId="84cd2103f36ef0dc" providerId="LiveId" clId="{6ED845BA-74CA-4F74-9AC4-C2ED4D184EBF}" dt="2025-10-05T13:43:13.845" v="643" actId="47"/>
        <pc:sldMkLst>
          <pc:docMk/>
          <pc:sldMk cId="312920679" sldId="477"/>
        </pc:sldMkLst>
      </pc:sldChg>
      <pc:sldChg chg="addSp delSp modSp add mod">
        <pc:chgData name="Hasan Selim" userId="84cd2103f36ef0dc" providerId="LiveId" clId="{6ED845BA-74CA-4F74-9AC4-C2ED4D184EBF}" dt="2025-10-05T14:16:45.485" v="1319" actId="21"/>
        <pc:sldMkLst>
          <pc:docMk/>
          <pc:sldMk cId="3535273683" sldId="478"/>
        </pc:sldMkLst>
        <pc:spChg chg="mod">
          <ac:chgData name="Hasan Selim" userId="84cd2103f36ef0dc" providerId="LiveId" clId="{6ED845BA-74CA-4F74-9AC4-C2ED4D184EBF}" dt="2025-10-05T13:44:40.198" v="705" actId="20577"/>
          <ac:spMkLst>
            <pc:docMk/>
            <pc:sldMk cId="3535273683" sldId="478"/>
            <ac:spMk id="15" creationId="{7B16C901-B53B-F7BC-D464-5BC38E9A1C35}"/>
          </ac:spMkLst>
        </pc:spChg>
        <pc:spChg chg="mod">
          <ac:chgData name="Hasan Selim" userId="84cd2103f36ef0dc" providerId="LiveId" clId="{6ED845BA-74CA-4F74-9AC4-C2ED4D184EBF}" dt="2025-10-05T14:08:03.075" v="1166" actId="164"/>
          <ac:spMkLst>
            <pc:docMk/>
            <pc:sldMk cId="3535273683" sldId="478"/>
            <ac:spMk id="20" creationId="{0BC57744-A9E0-C308-0209-5780AFDBD0C7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4" creationId="{BD9F38EB-4833-702B-62D9-2D805E233BBB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5" creationId="{322EC73B-7850-F9DF-98E4-B997A4ED52C8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6" creationId="{534B16D4-BE45-36F6-8B71-B37B2BD8C7E1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1" creationId="{AC72E82C-AAF9-A978-B281-E176061809DE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3" creationId="{6E011258-7E61-F117-69E2-C6558E0FE6FE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4" creationId="{4D6D4D7A-00D7-0C76-D97E-1798838E75C6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7" creationId="{68C4350A-E2E3-FCCE-B077-2F8AC12FEE92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9" creationId="{B4BAE48C-FA4A-1674-D8C7-FFF9542E8C75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1" creationId="{AEEF65F5-BC5F-FA6B-7300-93E5C2B6B39A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2" creationId="{834CFE85-4215-162E-6C90-32BF0988BF20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4" creationId="{0422E980-5718-F282-E9E1-58A372C3D2C8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5" creationId="{EFEE763B-47E0-3D35-5F10-E7CD7203B639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6" creationId="{218F14CC-C8A6-60FA-0413-C8EFACA9CFCF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58" creationId="{9B5EEF84-3B68-CE6D-9E55-3C1AAD2EB615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2" creationId="{30EF6EB6-FA71-9B43-4275-56FAAB1DDF94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3" creationId="{9EE0F986-9D39-332B-4428-AD66467AFA7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6" creationId="{53F06A58-4E77-699E-154C-B68CA548506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70" creationId="{7BAC7F7E-9F6E-9CE0-4BB1-78786D26441A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75" creationId="{AEA905DA-B30D-FECB-018F-15BDBFD8089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90" creationId="{50479C55-174B-5239-AE18-2CD27DF28513}"/>
          </ac:spMkLst>
        </pc:spChg>
        <pc:spChg chg="add mod">
          <ac:chgData name="Hasan Selim" userId="84cd2103f36ef0dc" providerId="LiveId" clId="{6ED845BA-74CA-4F74-9AC4-C2ED4D184EBF}" dt="2025-10-05T14:07:46.491" v="1163" actId="403"/>
          <ac:spMkLst>
            <pc:docMk/>
            <pc:sldMk cId="3535273683" sldId="478"/>
            <ac:spMk id="96" creationId="{356D8293-E4B0-DCCB-67BF-EF90B4C5D6BF}"/>
          </ac:spMkLst>
        </pc:spChg>
        <pc:grpChg chg="del mod">
          <ac:chgData name="Hasan Selim" userId="84cd2103f36ef0dc" providerId="LiveId" clId="{6ED845BA-74CA-4F74-9AC4-C2ED4D184EBF}" dt="2025-10-05T14:16:45.485" v="1319" actId="21"/>
          <ac:grpSpMkLst>
            <pc:docMk/>
            <pc:sldMk cId="3535273683" sldId="478"/>
            <ac:grpSpMk id="2" creationId="{CD1BD7CC-15C5-A5DA-B22E-2693C0E8FF9A}"/>
          </ac:grpSpMkLst>
        </pc:grpChg>
        <pc:grpChg chg="del">
          <ac:chgData name="Hasan Selim" userId="84cd2103f36ef0dc" providerId="LiveId" clId="{6ED845BA-74CA-4F74-9AC4-C2ED4D184EBF}" dt="2025-10-05T13:52:01.254" v="891" actId="478"/>
          <ac:grpSpMkLst>
            <pc:docMk/>
            <pc:sldMk cId="3535273683" sldId="478"/>
            <ac:grpSpMk id="51" creationId="{A6E3B1DE-0ED4-B073-5708-2B5D6E9D5ACB}"/>
          </ac:grpSpMkLst>
        </pc:grpChg>
        <pc:grpChg chg="add mod">
          <ac:chgData name="Hasan Selim" userId="84cd2103f36ef0dc" providerId="LiveId" clId="{6ED845BA-74CA-4F74-9AC4-C2ED4D184EBF}" dt="2025-10-05T14:08:04.565" v="1168" actId="1076"/>
          <ac:grpSpMkLst>
            <pc:docMk/>
            <pc:sldMk cId="3535273683" sldId="478"/>
            <ac:grpSpMk id="98" creationId="{6DD6D8CC-F294-92EC-4E6A-A7AE81546CB9}"/>
          </ac:grpSpMkLst>
        </pc:grpChg>
        <pc:picChg chg="add mod">
          <ac:chgData name="Hasan Selim" userId="84cd2103f36ef0dc" providerId="LiveId" clId="{6ED845BA-74CA-4F74-9AC4-C2ED4D184EBF}" dt="2025-10-05T14:08:03.075" v="1166" actId="164"/>
          <ac:picMkLst>
            <pc:docMk/>
            <pc:sldMk cId="3535273683" sldId="478"/>
            <ac:picMk id="95" creationId="{6C87221D-7FB6-93CD-7105-BA1DBE77B904}"/>
          </ac:picMkLst>
        </pc:picChg>
        <pc:picChg chg="add mod">
          <ac:chgData name="Hasan Selim" userId="84cd2103f36ef0dc" providerId="LiveId" clId="{6ED845BA-74CA-4F74-9AC4-C2ED4D184EBF}" dt="2025-10-05T14:08:03.075" v="1166" actId="164"/>
          <ac:picMkLst>
            <pc:docMk/>
            <pc:sldMk cId="3535273683" sldId="478"/>
            <ac:picMk id="97" creationId="{E86B090A-1A00-6DF3-E179-B845D4CF4F7E}"/>
          </ac:picMkLst>
        </pc:picChg>
      </pc:sldChg>
      <pc:sldChg chg="delSp modSp add mod ord">
        <pc:chgData name="Hasan Selim" userId="84cd2103f36ef0dc" providerId="LiveId" clId="{6ED845BA-74CA-4F74-9AC4-C2ED4D184EBF}" dt="2025-10-05T13:57:55.235" v="930" actId="165"/>
        <pc:sldMkLst>
          <pc:docMk/>
          <pc:sldMk cId="1390722111" sldId="479"/>
        </pc:sldMkLst>
        <pc:spChg chg="mod">
          <ac:chgData name="Hasan Selim" userId="84cd2103f36ef0dc" providerId="LiveId" clId="{6ED845BA-74CA-4F74-9AC4-C2ED4D184EBF}" dt="2025-10-05T13:43:57.624" v="675" actId="20577"/>
          <ac:spMkLst>
            <pc:docMk/>
            <pc:sldMk cId="1390722111" sldId="479"/>
            <ac:spMk id="15" creationId="{BBB8B006-9F93-81CC-C996-B5CBB7ED376F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2" creationId="{C3E07253-7B68-9973-0FB8-E9A0487ED563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4" creationId="{C1C4D035-1AD8-7281-810F-FC783F724E6B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7" creationId="{C6CA100C-8F1B-4FF9-4132-0BDED92D42A0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8" creationId="{03B7EB6B-2088-9ABA-8479-2B187B7813E5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9" creationId="{E69EBC12-2555-A1B0-D05E-C8EB69D6794B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1" creationId="{137044DD-8D8C-67DA-391C-FC8B395088B5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3" creationId="{FF86F578-D558-20D4-B269-9BD1166DFD99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4" creationId="{4FC84932-25AB-91C9-4075-83567D94A7F7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6" creationId="{0AF0D239-FC9E-1653-5A7B-D10C2E7EE699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7" creationId="{37FF3099-909F-023B-D4F8-F5B06A5CDABA}"/>
          </ac:spMkLst>
        </pc:spChg>
      </pc:sldChg>
      <pc:sldChg chg="addSp delSp modSp add mod ord">
        <pc:chgData name="Hasan Selim" userId="84cd2103f36ef0dc" providerId="LiveId" clId="{6ED845BA-74CA-4F74-9AC4-C2ED4D184EBF}" dt="2025-10-05T14:22:40.691" v="1348"/>
        <pc:sldMkLst>
          <pc:docMk/>
          <pc:sldMk cId="898782075" sldId="480"/>
        </pc:sldMkLst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8" creationId="{AFBC5B33-5533-989E-E2CF-D7ACB0E4EB9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3" creationId="{8BDE6A7C-084E-9E09-4BCC-67A65AE93F78}"/>
          </ac:spMkLst>
        </pc:spChg>
        <pc:spChg chg="mod">
          <ac:chgData name="Hasan Selim" userId="84cd2103f36ef0dc" providerId="LiveId" clId="{6ED845BA-74CA-4F74-9AC4-C2ED4D184EBF}" dt="2025-10-05T13:44:00.894" v="676" actId="20577"/>
          <ac:spMkLst>
            <pc:docMk/>
            <pc:sldMk cId="898782075" sldId="480"/>
            <ac:spMk id="15" creationId="{CE7B5A0D-C3E5-7B92-7E6D-DE71D417A1C0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7" creationId="{DAAFC809-2E2D-D425-B4B0-CB8BF1F4D38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9" creationId="{1B4FB640-E34D-ED23-3B29-E766803F3326}"/>
          </ac:spMkLst>
        </pc:spChg>
        <pc:spChg chg="mod topLvl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20" creationId="{C5C37B53-A33A-30E3-9C79-C5E530F337FD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23" creationId="{D9665FA7-FC2D-ECB2-7E55-DE807B162AA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27" creationId="{FCC4C356-AA13-AF9D-76B0-CF812AF5FAE5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3" creationId="{121D02F6-538D-F900-618A-07DE4279CAAE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4" creationId="{C9AFF64E-1FF9-484C-83F0-39D58C179925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5" creationId="{7ADAE80E-7944-258F-9893-4DD3850CEEBE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7" creationId="{803C717C-C177-0CEE-6E2B-C13A1D3FD9CA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9" creationId="{086E2CC5-CDD9-486D-FC43-797B2F879D47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2" creationId="{029F1D05-0B29-DFC1-ECC0-18E25569BFC9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3" creationId="{B22C0695-913B-1AA0-26F5-26BF811FE2FF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5" creationId="{16A5B423-5C48-23BF-CE6D-C4A986F338DD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7" creationId="{8732E900-A8BD-2EA3-58F3-9423D0DB9059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58" creationId="{40822B74-A1FB-B651-FFE1-F2D0AE26DF6B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63" creationId="{60826B41-B738-8D96-34CA-EEFC900D2C70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67" creationId="{A1580C8C-9E82-0888-26C5-7E0F96648667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71" creationId="{A57B4D7B-71CE-609A-15F0-4482F9840BFD}"/>
          </ac:spMkLst>
        </pc:spChg>
        <pc:grpChg chg="mod">
          <ac:chgData name="Hasan Selim" userId="84cd2103f36ef0dc" providerId="LiveId" clId="{6ED845BA-74CA-4F74-9AC4-C2ED4D184EBF}" dt="2025-10-05T13:52:53.359" v="905" actId="1076"/>
          <ac:grpSpMkLst>
            <pc:docMk/>
            <pc:sldMk cId="898782075" sldId="480"/>
            <ac:grpSpMk id="2" creationId="{58A62EAE-66A5-0543-EF33-6B95650F5E33}"/>
          </ac:grpSpMkLst>
        </pc:grpChg>
        <pc:grpChg chg="del">
          <ac:chgData name="Hasan Selim" userId="84cd2103f36ef0dc" providerId="LiveId" clId="{6ED845BA-74CA-4F74-9AC4-C2ED4D184EBF}" dt="2025-10-05T13:52:51.423" v="903" actId="478"/>
          <ac:grpSpMkLst>
            <pc:docMk/>
            <pc:sldMk cId="898782075" sldId="480"/>
            <ac:grpSpMk id="51" creationId="{F0C701CB-F506-B945-BA9C-C5E750406CB8}"/>
          </ac:grpSpMkLst>
        </pc:grpChg>
      </pc:sldChg>
      <pc:sldChg chg="addSp delSp modSp add mod">
        <pc:chgData name="Hasan Selim" userId="84cd2103f36ef0dc" providerId="LiveId" clId="{6ED845BA-74CA-4F74-9AC4-C2ED4D184EBF}" dt="2025-10-05T14:14:42.344" v="1273" actId="1076"/>
        <pc:sldMkLst>
          <pc:docMk/>
          <pc:sldMk cId="1343565021" sldId="481"/>
        </pc:sldMkLst>
        <pc:spChg chg="mod">
          <ac:chgData name="Hasan Selim" userId="84cd2103f36ef0dc" providerId="LiveId" clId="{6ED845BA-74CA-4F74-9AC4-C2ED4D184EBF}" dt="2025-10-05T14:02:41.275" v="981" actId="1076"/>
          <ac:spMkLst>
            <pc:docMk/>
            <pc:sldMk cId="1343565021" sldId="481"/>
            <ac:spMk id="2" creationId="{30927EFA-F2A7-834F-53D7-2548FCD7FFB2}"/>
          </ac:spMkLst>
        </pc:spChg>
        <pc:spChg chg="mod topLvl">
          <ac:chgData name="Hasan Selim" userId="84cd2103f36ef0dc" providerId="LiveId" clId="{6ED845BA-74CA-4F74-9AC4-C2ED4D184EBF}" dt="2025-10-05T14:14:40.915" v="1272" actId="1076"/>
          <ac:spMkLst>
            <pc:docMk/>
            <pc:sldMk cId="1343565021" sldId="481"/>
            <ac:spMk id="4" creationId="{3380BAE5-C15A-6B6F-1E52-F72A7D3D0CB3}"/>
          </ac:spMkLst>
        </pc:spChg>
        <pc:spChg chg="mod">
          <ac:chgData name="Hasan Selim" userId="84cd2103f36ef0dc" providerId="LiveId" clId="{6ED845BA-74CA-4F74-9AC4-C2ED4D184EBF}" dt="2025-10-05T14:02:43.218" v="982" actId="14100"/>
          <ac:spMkLst>
            <pc:docMk/>
            <pc:sldMk cId="1343565021" sldId="481"/>
            <ac:spMk id="5" creationId="{A10E2513-3AB3-4D14-99A0-AA0DAB47799B}"/>
          </ac:spMkLst>
        </pc:spChg>
        <pc:grpChg chg="add del mod">
          <ac:chgData name="Hasan Selim" userId="84cd2103f36ef0dc" providerId="LiveId" clId="{6ED845BA-74CA-4F74-9AC4-C2ED4D184EBF}" dt="2025-10-05T14:14:35.046" v="1266" actId="165"/>
          <ac:grpSpMkLst>
            <pc:docMk/>
            <pc:sldMk cId="1343565021" sldId="481"/>
            <ac:grpSpMk id="3" creationId="{01333328-1F36-E0B3-AE6E-61912E12199D}"/>
          </ac:grpSpMkLst>
        </pc:grpChg>
        <pc:graphicFrameChg chg="mod modGraphic">
          <ac:chgData name="Hasan Selim" userId="84cd2103f36ef0dc" providerId="LiveId" clId="{6ED845BA-74CA-4F74-9AC4-C2ED4D184EBF}" dt="2025-10-05T14:05:23.016" v="1133" actId="572"/>
          <ac:graphicFrameMkLst>
            <pc:docMk/>
            <pc:sldMk cId="1343565021" sldId="481"/>
            <ac:graphicFrameMk id="9" creationId="{6971D3EA-268C-10CF-78CD-82FD3F94B803}"/>
          </ac:graphicFrameMkLst>
        </pc:graphicFrameChg>
        <pc:picChg chg="del mod topLvl">
          <ac:chgData name="Hasan Selim" userId="84cd2103f36ef0dc" providerId="LiveId" clId="{6ED845BA-74CA-4F74-9AC4-C2ED4D184EBF}" dt="2025-10-05T14:14:37.083" v="1268" actId="478"/>
          <ac:picMkLst>
            <pc:docMk/>
            <pc:sldMk cId="1343565021" sldId="481"/>
            <ac:picMk id="6" creationId="{02CAAF9E-912F-A2D6-06D9-B4258FE2BDC0}"/>
          </ac:picMkLst>
        </pc:picChg>
        <pc:picChg chg="add mod">
          <ac:chgData name="Hasan Selim" userId="84cd2103f36ef0dc" providerId="LiveId" clId="{6ED845BA-74CA-4F74-9AC4-C2ED4D184EBF}" dt="2025-10-05T14:14:42.344" v="1273" actId="1076"/>
          <ac:picMkLst>
            <pc:docMk/>
            <pc:sldMk cId="1343565021" sldId="481"/>
            <ac:picMk id="7" creationId="{754C256E-51C0-9B6C-8A56-2CF182E4F3A9}"/>
          </ac:picMkLst>
        </pc:picChg>
        <pc:picChg chg="mod">
          <ac:chgData name="Hasan Selim" userId="84cd2103f36ef0dc" providerId="LiveId" clId="{6ED845BA-74CA-4F74-9AC4-C2ED4D184EBF}" dt="2025-10-05T14:03:03.185" v="987" actId="1076"/>
          <ac:picMkLst>
            <pc:docMk/>
            <pc:sldMk cId="1343565021" sldId="481"/>
            <ac:picMk id="11" creationId="{3F5D042B-A5B6-BBC9-5B98-6A6F43A60E22}"/>
          </ac:picMkLst>
        </pc:picChg>
      </pc:sldChg>
      <pc:sldChg chg="addSp delSp modSp add mod ord">
        <pc:chgData name="Hasan Selim" userId="84cd2103f36ef0dc" providerId="LiveId" clId="{6ED845BA-74CA-4F74-9AC4-C2ED4D184EBF}" dt="2025-10-05T14:22:48.707" v="1354"/>
        <pc:sldMkLst>
          <pc:docMk/>
          <pc:sldMk cId="554223526" sldId="482"/>
        </pc:sldMkLst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8" creationId="{D2ABE4AF-B0A0-4FC4-22CA-EEC18CAFE631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1" creationId="{73F7ABC2-E520-0808-34B8-FFEE57CC99DB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2" creationId="{6FC5816F-6D23-C4D8-6124-AA1FD7072C1F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4" creationId="{87A6FCD0-6CCD-4F9C-8FF6-4F91E7B58E2E}"/>
          </ac:spMkLst>
        </pc:spChg>
        <pc:spChg chg="mod">
          <ac:chgData name="Hasan Selim" userId="84cd2103f36ef0dc" providerId="LiveId" clId="{6ED845BA-74CA-4F74-9AC4-C2ED4D184EBF}" dt="2025-10-05T13:44:05.434" v="679" actId="6549"/>
          <ac:spMkLst>
            <pc:docMk/>
            <pc:sldMk cId="554223526" sldId="482"/>
            <ac:spMk id="15" creationId="{43990C9C-F10F-1036-4C6F-9B4A46F3A2B2}"/>
          </ac:spMkLst>
        </pc:spChg>
        <pc:spChg chg="mod topLvl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20" creationId="{7707AE74-57F1-3282-743D-F1AFD1BD839B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21" creationId="{152E104E-4A2B-8718-F9B1-E91DD23A0ECF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23" creationId="{B1F7D7A0-0C9E-B09C-E81A-860717DF4D38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2" creationId="{B4285E85-41F7-3070-8180-9E778E806B40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4" creationId="{0A57FB6E-E02C-0595-2B63-036D9788DA39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5" creationId="{723B8561-4B84-B792-DB67-B6372A2A725D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8" creationId="{E608AE5D-29D5-3FB3-D456-0CEAF6EDA734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9" creationId="{41CBCA7A-9C13-E840-05C2-A7C4594FA758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1" creationId="{E08CDF79-477A-B8C4-30A4-D54CF810B04B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3" creationId="{7D1EB728-E467-F68F-B52D-2F4834BFDD95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5" creationId="{360A1A05-F208-12AC-5A15-AECE72BE7257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6" creationId="{AFA8BE20-BE40-B659-D7A1-0AF9BD442B1D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54" creationId="{3D83DD05-59D8-67AF-ECC7-4B9991DDA7C3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58" creationId="{89B0C7BB-A086-60FF-A3DC-CD8D779B75A0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68" creationId="{6C14E08E-8F22-CF23-86AF-726543B9FD52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73" creationId="{9D577A24-5889-1B26-EE5A-2A086B87A5A7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1" creationId="{5D311981-1EF5-3DFE-75C7-F3AE0557D626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4" creationId="{046FE86F-145B-32CB-CE7C-5BE68BAE92DB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7" creationId="{322EC73B-7850-F9DF-98E4-B997A4ED52C8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05" creationId="{58AD57F4-3A56-0CBC-7A88-FAC4CC94762E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08" creationId="{CE811BFF-1C85-022A-D92F-1B62E73D851D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13" creationId="{399F146C-1289-2E41-1CF7-D02F568F50BA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27" creationId="{A17A6D56-675B-939F-2FCB-22FDBC23B25A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1" creationId="{A348D029-83E3-B246-5EA9-D947380568D9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6" creationId="{929821FB-23E2-4F39-A0A8-FD82B92A65AB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7" creationId="{94368186-15A0-39EC-E07C-A902796BA43A}"/>
          </ac:spMkLst>
        </pc:spChg>
        <pc:grpChg chg="del mod">
          <ac:chgData name="Hasan Selim" userId="84cd2103f36ef0dc" providerId="LiveId" clId="{6ED845BA-74CA-4F74-9AC4-C2ED4D184EBF}" dt="2025-10-05T13:58:09.275" v="935" actId="21"/>
          <ac:grpSpMkLst>
            <pc:docMk/>
            <pc:sldMk cId="554223526" sldId="482"/>
            <ac:grpSpMk id="2" creationId="{3442F3BF-290C-CA27-D319-4DEFBBC2AE25}"/>
          </ac:grpSpMkLst>
        </pc:grpChg>
        <pc:grpChg chg="del">
          <ac:chgData name="Hasan Selim" userId="84cd2103f36ef0dc" providerId="LiveId" clId="{6ED845BA-74CA-4F74-9AC4-C2ED4D184EBF}" dt="2025-10-05T13:52:43.973" v="899" actId="478"/>
          <ac:grpSpMkLst>
            <pc:docMk/>
            <pc:sldMk cId="554223526" sldId="482"/>
            <ac:grpSpMk id="51" creationId="{298AAEF1-1358-DDEA-5E70-3EE82B4EC69A}"/>
          </ac:grpSpMkLst>
        </pc:grpChg>
        <pc:grpChg chg="mod">
          <ac:chgData name="Hasan Selim" userId="84cd2103f36ef0dc" providerId="LiveId" clId="{6ED845BA-74CA-4F74-9AC4-C2ED4D184EBF}" dt="2025-10-05T14:16:54.473" v="1322" actId="1076"/>
          <ac:grpSpMkLst>
            <pc:docMk/>
            <pc:sldMk cId="554223526" sldId="482"/>
            <ac:grpSpMk id="76" creationId="{CD1BD7CC-15C5-A5DA-B22E-2693C0E8FF9A}"/>
          </ac:grpSpMkLst>
        </pc:grpChg>
        <pc:picChg chg="add del mod">
          <ac:chgData name="Hasan Selim" userId="84cd2103f36ef0dc" providerId="LiveId" clId="{6ED845BA-74CA-4F74-9AC4-C2ED4D184EBF}" dt="2025-10-05T14:16:49.105" v="1320" actId="478"/>
          <ac:picMkLst>
            <pc:docMk/>
            <pc:sldMk cId="554223526" sldId="482"/>
            <ac:picMk id="75" creationId="{F983355C-C990-90CE-F558-9042FB69AC31}"/>
          </ac:picMkLst>
        </pc:picChg>
      </pc:sldChg>
      <pc:sldChg chg="addSp delSp modSp add mod">
        <pc:chgData name="Hasan Selim" userId="84cd2103f36ef0dc" providerId="LiveId" clId="{6ED845BA-74CA-4F74-9AC4-C2ED4D184EBF}" dt="2025-10-05T13:56:13.273" v="915"/>
        <pc:sldMkLst>
          <pc:docMk/>
          <pc:sldMk cId="703678076" sldId="483"/>
        </pc:sldMkLst>
        <pc:spChg chg="mod">
          <ac:chgData name="Hasan Selim" userId="84cd2103f36ef0dc" providerId="LiveId" clId="{6ED845BA-74CA-4F74-9AC4-C2ED4D184EBF}" dt="2025-10-05T13:44:27.397" v="700" actId="20577"/>
          <ac:spMkLst>
            <pc:docMk/>
            <pc:sldMk cId="703678076" sldId="483"/>
            <ac:spMk id="15" creationId="{F3BF880D-BBAF-B1C8-185D-5D3DCC84B236}"/>
          </ac:spMkLst>
        </pc:spChg>
        <pc:spChg chg="mod topLvl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20" creationId="{A99F1779-FE2D-BD13-4A05-F3AF7E8AE917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1" creationId="{EB297040-433A-5087-471F-B7B42222A5E7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3" creationId="{6CAAA364-9F98-383B-E0FF-7E2F21646936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4" creationId="{261023CB-403E-AC6B-CF48-121E968EA663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5" creationId="{FE1479DB-3D17-CBB7-ADD5-BBF21DF8E3AF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9" creationId="{0F52FBE2-69DB-608B-7A4E-4ED63D335540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1" creationId="{2CBFD78D-B800-073A-E5B1-DE4BFFB0EF38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2" creationId="{D634443B-24A1-3B5F-487E-6FC8BD72E96B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6" creationId="{B85DADDC-48B9-6210-9E81-F102FF4E5BAE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7" creationId="{4C9CBD06-487C-3C78-F001-E894BCB677D5}"/>
          </ac:spMkLst>
        </pc:spChg>
        <pc:grpChg chg="del mod">
          <ac:chgData name="Hasan Selim" userId="84cd2103f36ef0dc" providerId="LiveId" clId="{6ED845BA-74CA-4F74-9AC4-C2ED4D184EBF}" dt="2025-10-05T13:56:04.466" v="911" actId="478"/>
          <ac:grpSpMkLst>
            <pc:docMk/>
            <pc:sldMk cId="703678076" sldId="483"/>
            <ac:grpSpMk id="51" creationId="{1B72C87F-366C-D479-79BD-B3CB2E438805}"/>
          </ac:grpSpMkLst>
        </pc:grpChg>
        <pc:picChg chg="add mod">
          <ac:chgData name="Hasan Selim" userId="84cd2103f36ef0dc" providerId="LiveId" clId="{6ED845BA-74CA-4F74-9AC4-C2ED4D184EBF}" dt="2025-10-05T13:56:13.273" v="915"/>
          <ac:picMkLst>
            <pc:docMk/>
            <pc:sldMk cId="703678076" sldId="483"/>
            <ac:picMk id="3" creationId="{AE5ED037-C3F0-A580-BE44-4A7B1A0230CA}"/>
          </ac:picMkLst>
        </pc:picChg>
      </pc:sldChg>
      <pc:sldChg chg="addSp delSp modSp add mod">
        <pc:chgData name="Hasan Selim" userId="84cd2103f36ef0dc" providerId="LiveId" clId="{6ED845BA-74CA-4F74-9AC4-C2ED4D184EBF}" dt="2025-10-05T14:19:54.114" v="1328"/>
        <pc:sldMkLst>
          <pc:docMk/>
          <pc:sldMk cId="3278288442" sldId="484"/>
        </pc:sldMkLst>
        <pc:spChg chg="mod">
          <ac:chgData name="Hasan Selim" userId="84cd2103f36ef0dc" providerId="LiveId" clId="{6ED845BA-74CA-4F74-9AC4-C2ED4D184EBF}" dt="2025-10-05T13:44:47.683" v="717" actId="20577"/>
          <ac:spMkLst>
            <pc:docMk/>
            <pc:sldMk cId="3278288442" sldId="484"/>
            <ac:spMk id="15" creationId="{D43586ED-F060-55E9-DF74-B1FFDACF15B8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1" creationId="{AD099F5D-4DF6-1EE0-27B7-3AF443291CDD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2" creationId="{74B1E742-7093-B2BA-AB31-FA4F9137054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3" creationId="{DEDFBA2A-FA78-B744-18C5-60B555A04F6D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4" creationId="{06EED6F9-CBA0-C5DD-0639-CADB2A809472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7" creationId="{AE1AA435-8285-1828-8E26-55ED79D9F3EC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9" creationId="{3E178711-CC01-1363-9B3B-C7458C6A4BF0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2" creationId="{4ACE9F48-DE30-D063-932F-196DE050855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4" creationId="{D3CA33BD-0366-AE6F-3F82-E3434A427A2F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6" creationId="{34AEC62B-215A-471C-AFD9-5A358523A3D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7" creationId="{015EF354-A6ED-BF82-9015-A2F4C29B6AF9}"/>
          </ac:spMkLst>
        </pc:spChg>
        <pc:grpChg chg="del mod">
          <ac:chgData name="Hasan Selim" userId="84cd2103f36ef0dc" providerId="LiveId" clId="{6ED845BA-74CA-4F74-9AC4-C2ED4D184EBF}" dt="2025-10-05T13:57:23.594" v="918" actId="478"/>
          <ac:grpSpMkLst>
            <pc:docMk/>
            <pc:sldMk cId="3278288442" sldId="484"/>
            <ac:grpSpMk id="51" creationId="{6AA0342F-0FC3-B1F5-3269-85DAF577B2F1}"/>
          </ac:grpSpMkLst>
        </pc:grpChg>
        <pc:picChg chg="add mod">
          <ac:chgData name="Hasan Selim" userId="84cd2103f36ef0dc" providerId="LiveId" clId="{6ED845BA-74CA-4F74-9AC4-C2ED4D184EBF}" dt="2025-10-05T13:57:47.373" v="928" actId="1076"/>
          <ac:picMkLst>
            <pc:docMk/>
            <pc:sldMk cId="3278288442" sldId="484"/>
            <ac:picMk id="2" creationId="{417224E7-6F12-DC68-1E09-47AC2C0300AE}"/>
          </ac:picMkLst>
        </pc:picChg>
        <pc:picChg chg="add mod">
          <ac:chgData name="Hasan Selim" userId="84cd2103f36ef0dc" providerId="LiveId" clId="{6ED845BA-74CA-4F74-9AC4-C2ED4D184EBF}" dt="2025-10-05T14:19:54.114" v="1328"/>
          <ac:picMkLst>
            <pc:docMk/>
            <pc:sldMk cId="3278288442" sldId="484"/>
            <ac:picMk id="4" creationId="{4B283EA5-385F-5962-8178-89D1D00B08F7}"/>
          </ac:picMkLst>
        </pc:picChg>
      </pc:sldChg>
      <pc:sldChg chg="addSp delSp modSp add mod">
        <pc:chgData name="Hasan Selim" userId="84cd2103f36ef0dc" providerId="LiveId" clId="{6ED845BA-74CA-4F74-9AC4-C2ED4D184EBF}" dt="2025-10-05T14:22:37.724" v="1346"/>
        <pc:sldMkLst>
          <pc:docMk/>
          <pc:sldMk cId="3273200233" sldId="485"/>
        </pc:sldMkLst>
        <pc:spChg chg="mod">
          <ac:chgData name="Hasan Selim" userId="84cd2103f36ef0dc" providerId="LiveId" clId="{6ED845BA-74CA-4F74-9AC4-C2ED4D184EBF}" dt="2025-10-05T13:45:04.003" v="739" actId="20577"/>
          <ac:spMkLst>
            <pc:docMk/>
            <pc:sldMk cId="3273200233" sldId="485"/>
            <ac:spMk id="15" creationId="{630776F0-9647-50FF-0C16-0C5A930A65BD}"/>
          </ac:spMkLst>
        </pc:spChg>
        <pc:spChg chg="mod topLvl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20" creationId="{C0FAD7C8-0ECE-63CE-EC56-0D6C8010F384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1" creationId="{40D72332-E33B-CF32-1191-928B4FECD813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5" creationId="{FACD436C-19DF-247D-B588-0233C61F9FA0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7" creationId="{4D1D9780-B15E-6BDC-A219-C8D76CC839DA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8" creationId="{09D7E89D-8152-D12C-109E-BFD2A175566A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9" creationId="{0DBE61D9-2B51-D0DA-E2A4-B36788002E72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3" creationId="{7900F394-22D0-E5A5-A00F-BE6C1B2BC03F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4" creationId="{45C6E3DD-E736-3EA5-ADDA-5793F035080F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5" creationId="{F21A84A8-A319-6962-BE10-3635C75967E6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6" creationId="{86D247ED-568E-8798-C73F-1B8B79E5212B}"/>
          </ac:spMkLst>
        </pc:spChg>
        <pc:grpChg chg="del">
          <ac:chgData name="Hasan Selim" userId="84cd2103f36ef0dc" providerId="LiveId" clId="{6ED845BA-74CA-4F74-9AC4-C2ED4D184EBF}" dt="2025-10-05T14:22:28.519" v="1340" actId="478"/>
          <ac:grpSpMkLst>
            <pc:docMk/>
            <pc:sldMk cId="3273200233" sldId="485"/>
            <ac:grpSpMk id="51" creationId="{6ADB1E40-FD45-13AA-A86A-D30F6494656D}"/>
          </ac:grpSpMkLst>
        </pc:grpChg>
        <pc:picChg chg="add mod">
          <ac:chgData name="Hasan Selim" userId="84cd2103f36ef0dc" providerId="LiveId" clId="{6ED845BA-74CA-4F74-9AC4-C2ED4D184EBF}" dt="2025-10-05T14:22:37.724" v="1346"/>
          <ac:picMkLst>
            <pc:docMk/>
            <pc:sldMk cId="3273200233" sldId="485"/>
            <ac:picMk id="3" creationId="{4F6D67A6-CD25-E6BA-C39D-468930AA24EC}"/>
          </ac:picMkLst>
        </pc:picChg>
      </pc:sldChg>
      <pc:sldChg chg="delSp modSp add mod">
        <pc:chgData name="Hasan Selim" userId="84cd2103f36ef0dc" providerId="LiveId" clId="{6ED845BA-74CA-4F74-9AC4-C2ED4D184EBF}" dt="2025-10-05T13:58:03.300" v="934" actId="165"/>
        <pc:sldMkLst>
          <pc:docMk/>
          <pc:sldMk cId="392616139" sldId="486"/>
        </pc:sldMkLst>
        <pc:spChg chg="mod">
          <ac:chgData name="Hasan Selim" userId="84cd2103f36ef0dc" providerId="LiveId" clId="{6ED845BA-74CA-4F74-9AC4-C2ED4D184EBF}" dt="2025-10-05T13:46:18.893" v="761" actId="20577"/>
          <ac:spMkLst>
            <pc:docMk/>
            <pc:sldMk cId="392616139" sldId="486"/>
            <ac:spMk id="15" creationId="{F49125B2-7495-38C3-0754-C3315BAFD18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1" creationId="{100EBFC5-B744-1928-8457-CE890AFA3EC2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2" creationId="{E58CD00C-1E63-ACC1-EA20-DC893D5119B5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3" creationId="{EBA9BC01-642E-52F1-6C2E-8D4C1D7649FF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4" creationId="{72BCE139-5301-D0BA-5092-94AC25AF7D16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7" creationId="{F044BE43-6EB2-4825-26E1-71700632F54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1" creationId="{C22243FD-0CE5-8DD8-4998-23D89B56694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2" creationId="{6ADC51AF-8CA7-DAE6-E289-AEB99FA4853C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4" creationId="{D6C5C9E8-9D81-3F0B-BC28-78F09756FA8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5" creationId="{40E57942-74CD-1CF4-C67B-A09A1BFAAF26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7" creationId="{8D9C6981-33F5-D9B1-7421-5CFC38DF5C71}"/>
          </ac:spMkLst>
        </pc:spChg>
      </pc:sldChg>
      <pc:sldChg chg="addSp delSp modSp add mod">
        <pc:chgData name="Hasan Selim" userId="84cd2103f36ef0dc" providerId="LiveId" clId="{6ED845BA-74CA-4F74-9AC4-C2ED4D184EBF}" dt="2025-10-05T14:15:56.856" v="1311" actId="1076"/>
        <pc:sldMkLst>
          <pc:docMk/>
          <pc:sldMk cId="1771989822" sldId="487"/>
        </pc:sldMkLst>
        <pc:spChg chg="mod">
          <ac:chgData name="Hasan Selim" userId="84cd2103f36ef0dc" providerId="LiveId" clId="{6ED845BA-74CA-4F74-9AC4-C2ED4D184EBF}" dt="2025-10-05T13:47:33.673" v="775" actId="20577"/>
          <ac:spMkLst>
            <pc:docMk/>
            <pc:sldMk cId="1771989822" sldId="487"/>
            <ac:spMk id="2" creationId="{5D55C070-C54A-4FBC-98B6-FFAE09426E3F}"/>
          </ac:spMkLst>
        </pc:spChg>
        <pc:spChg chg="add mod">
          <ac:chgData name="Hasan Selim" userId="84cd2103f36ef0dc" providerId="LiveId" clId="{6ED845BA-74CA-4F74-9AC4-C2ED4D184EBF}" dt="2025-10-05T13:48:22.774" v="790" actId="14100"/>
          <ac:spMkLst>
            <pc:docMk/>
            <pc:sldMk cId="1771989822" sldId="487"/>
            <ac:spMk id="3" creationId="{13ABAEDC-CB99-07AC-5F30-21D37DC01B89}"/>
          </ac:spMkLst>
        </pc:spChg>
        <pc:spChg chg="add mod">
          <ac:chgData name="Hasan Selim" userId="84cd2103f36ef0dc" providerId="LiveId" clId="{6ED845BA-74CA-4F74-9AC4-C2ED4D184EBF}" dt="2025-10-05T13:48:10.523" v="786" actId="1076"/>
          <ac:spMkLst>
            <pc:docMk/>
            <pc:sldMk cId="1771989822" sldId="487"/>
            <ac:spMk id="4" creationId="{CCDCF7D4-7212-9BFA-8780-934AB64C0A35}"/>
          </ac:spMkLst>
        </pc:spChg>
        <pc:spChg chg="del mod">
          <ac:chgData name="Hasan Selim" userId="84cd2103f36ef0dc" providerId="LiveId" clId="{6ED845BA-74CA-4F74-9AC4-C2ED4D184EBF}" dt="2025-10-05T13:48:06.577" v="784" actId="478"/>
          <ac:spMkLst>
            <pc:docMk/>
            <pc:sldMk cId="1771989822" sldId="487"/>
            <ac:spMk id="5" creationId="{9770479B-CE62-70E6-A8B3-4017C15C6BF3}"/>
          </ac:spMkLst>
        </pc:spChg>
        <pc:spChg chg="add mod">
          <ac:chgData name="Hasan Selim" userId="84cd2103f36ef0dc" providerId="LiveId" clId="{6ED845BA-74CA-4F74-9AC4-C2ED4D184EBF}" dt="2025-10-05T14:04:02.029" v="1004" actId="14100"/>
          <ac:spMkLst>
            <pc:docMk/>
            <pc:sldMk cId="1771989822" sldId="487"/>
            <ac:spMk id="6" creationId="{E8FB9B6D-4563-7E0A-9E45-C57A568F7B51}"/>
          </ac:spMkLst>
        </pc:spChg>
        <pc:spChg chg="add mod">
          <ac:chgData name="Hasan Selim" userId="84cd2103f36ef0dc" providerId="LiveId" clId="{6ED845BA-74CA-4F74-9AC4-C2ED4D184EBF}" dt="2025-10-05T13:48:30.443" v="793" actId="14100"/>
          <ac:spMkLst>
            <pc:docMk/>
            <pc:sldMk cId="1771989822" sldId="487"/>
            <ac:spMk id="7" creationId="{8C5CD465-B225-9A2A-1A46-AFB5C56ADC81}"/>
          </ac:spMkLst>
        </pc:spChg>
        <pc:spChg chg="add mod">
          <ac:chgData name="Hasan Selim" userId="84cd2103f36ef0dc" providerId="LiveId" clId="{6ED845BA-74CA-4F74-9AC4-C2ED4D184EBF}" dt="2025-10-05T14:04:07.363" v="1006" actId="1076"/>
          <ac:spMkLst>
            <pc:docMk/>
            <pc:sldMk cId="1771989822" sldId="487"/>
            <ac:spMk id="8" creationId="{CF2895CE-AABB-A418-80F8-53994AC678DE}"/>
          </ac:spMkLst>
        </pc:spChg>
        <pc:spChg chg="add mod">
          <ac:chgData name="Hasan Selim" userId="84cd2103f36ef0dc" providerId="LiveId" clId="{6ED845BA-74CA-4F74-9AC4-C2ED4D184EBF}" dt="2025-10-05T14:04:09.164" v="1007" actId="1076"/>
          <ac:spMkLst>
            <pc:docMk/>
            <pc:sldMk cId="1771989822" sldId="487"/>
            <ac:spMk id="10" creationId="{DE41F6F7-B621-F0E6-5944-5513AB22E2F9}"/>
          </ac:spMkLst>
        </pc:spChg>
        <pc:spChg chg="add mod">
          <ac:chgData name="Hasan Selim" userId="84cd2103f36ef0dc" providerId="LiveId" clId="{6ED845BA-74CA-4F74-9AC4-C2ED4D184EBF}" dt="2025-10-05T13:49:13.709" v="824" actId="571"/>
          <ac:spMkLst>
            <pc:docMk/>
            <pc:sldMk cId="1771989822" sldId="487"/>
            <ac:spMk id="12" creationId="{5E023EF4-E3D3-F974-7A85-F6FF29D4D482}"/>
          </ac:spMkLst>
        </pc:spChg>
        <pc:spChg chg="add mod">
          <ac:chgData name="Hasan Selim" userId="84cd2103f36ef0dc" providerId="LiveId" clId="{6ED845BA-74CA-4F74-9AC4-C2ED4D184EBF}" dt="2025-10-05T14:04:05.314" v="1005" actId="1076"/>
          <ac:spMkLst>
            <pc:docMk/>
            <pc:sldMk cId="1771989822" sldId="487"/>
            <ac:spMk id="13" creationId="{47DA0443-0F6B-C421-CE3E-27BC014F72DE}"/>
          </ac:spMkLst>
        </pc:spChg>
        <pc:spChg chg="add mod">
          <ac:chgData name="Hasan Selim" userId="84cd2103f36ef0dc" providerId="LiveId" clId="{6ED845BA-74CA-4F74-9AC4-C2ED4D184EBF}" dt="2025-10-05T14:15:49.125" v="1310" actId="404"/>
          <ac:spMkLst>
            <pc:docMk/>
            <pc:sldMk cId="1771989822" sldId="487"/>
            <ac:spMk id="14" creationId="{86E16392-FDD7-2537-F42A-62E8127CF5E4}"/>
          </ac:spMkLst>
        </pc:spChg>
        <pc:spChg chg="mod">
          <ac:chgData name="Hasan Selim" userId="84cd2103f36ef0dc" providerId="LiveId" clId="{6ED845BA-74CA-4F74-9AC4-C2ED4D184EBF}" dt="2025-10-05T14:03:28.367" v="991"/>
          <ac:spMkLst>
            <pc:docMk/>
            <pc:sldMk cId="1771989822" sldId="487"/>
            <ac:spMk id="17" creationId="{5FDA741E-25FA-3C1A-572C-3FD781785A98}"/>
          </ac:spMkLst>
        </pc:spChg>
        <pc:spChg chg="mod topLvl">
          <ac:chgData name="Hasan Selim" userId="84cd2103f36ef0dc" providerId="LiveId" clId="{6ED845BA-74CA-4F74-9AC4-C2ED4D184EBF}" dt="2025-10-05T14:14:28.245" v="1263" actId="164"/>
          <ac:spMkLst>
            <pc:docMk/>
            <pc:sldMk cId="1771989822" sldId="487"/>
            <ac:spMk id="20" creationId="{4CD8D3E3-9FA8-E909-B05C-841D6165B62C}"/>
          </ac:spMkLst>
        </pc:spChg>
        <pc:spChg chg="mod topLvl">
          <ac:chgData name="Hasan Selim" userId="84cd2103f36ef0dc" providerId="LiveId" clId="{6ED845BA-74CA-4F74-9AC4-C2ED4D184EBF}" dt="2025-10-05T14:14:08.030" v="1253" actId="165"/>
          <ac:spMkLst>
            <pc:docMk/>
            <pc:sldMk cId="1771989822" sldId="487"/>
            <ac:spMk id="23" creationId="{23F3AD0F-5BF0-C331-96BF-5CE18F751CE4}"/>
          </ac:spMkLst>
        </pc:spChg>
        <pc:spChg chg="add mod">
          <ac:chgData name="Hasan Selim" userId="84cd2103f36ef0dc" providerId="LiveId" clId="{6ED845BA-74CA-4F74-9AC4-C2ED4D184EBF}" dt="2025-10-05T14:15:56.856" v="1311" actId="1076"/>
          <ac:spMkLst>
            <pc:docMk/>
            <pc:sldMk cId="1771989822" sldId="487"/>
            <ac:spMk id="25" creationId="{9DF71C79-0554-40C2-9650-76479BFF4D8F}"/>
          </ac:spMkLst>
        </pc:spChg>
        <pc:grpChg chg="add mod">
          <ac:chgData name="Hasan Selim" userId="84cd2103f36ef0dc" providerId="LiveId" clId="{6ED845BA-74CA-4F74-9AC4-C2ED4D184EBF}" dt="2025-10-05T14:03:58.465" v="1002" actId="1076"/>
          <ac:grpSpMkLst>
            <pc:docMk/>
            <pc:sldMk cId="1771989822" sldId="487"/>
            <ac:grpSpMk id="16" creationId="{6D316B88-B789-E986-DA2F-81039FAC12CC}"/>
          </ac:grpSpMkLst>
        </pc:grpChg>
        <pc:grpChg chg="add del mod">
          <ac:chgData name="Hasan Selim" userId="84cd2103f36ef0dc" providerId="LiveId" clId="{6ED845BA-74CA-4F74-9AC4-C2ED4D184EBF}" dt="2025-10-05T14:14:13.216" v="1254" actId="165"/>
          <ac:grpSpMkLst>
            <pc:docMk/>
            <pc:sldMk cId="1771989822" sldId="487"/>
            <ac:grpSpMk id="19" creationId="{983679BB-9C87-82FD-9335-EA90D1CA2E86}"/>
          </ac:grpSpMkLst>
        </pc:grpChg>
        <pc:grpChg chg="add del mod">
          <ac:chgData name="Hasan Selim" userId="84cd2103f36ef0dc" providerId="LiveId" clId="{6ED845BA-74CA-4F74-9AC4-C2ED4D184EBF}" dt="2025-10-05T14:14:08.030" v="1253" actId="165"/>
          <ac:grpSpMkLst>
            <pc:docMk/>
            <pc:sldMk cId="1771989822" sldId="487"/>
            <ac:grpSpMk id="22" creationId="{7D96A7A4-DAD0-104A-93C1-9ED78A63BFB1}"/>
          </ac:grpSpMkLst>
        </pc:grpChg>
        <pc:grpChg chg="add mod">
          <ac:chgData name="Hasan Selim" userId="84cd2103f36ef0dc" providerId="LiveId" clId="{6ED845BA-74CA-4F74-9AC4-C2ED4D184EBF}" dt="2025-10-05T14:14:28.245" v="1263" actId="164"/>
          <ac:grpSpMkLst>
            <pc:docMk/>
            <pc:sldMk cId="1771989822" sldId="487"/>
            <ac:grpSpMk id="30" creationId="{7B334A25-7EB9-A653-EE88-83A3D09628B7}"/>
          </ac:grpSpMkLst>
        </pc:grpChg>
        <pc:graphicFrameChg chg="del modGraphic">
          <ac:chgData name="Hasan Selim" userId="84cd2103f36ef0dc" providerId="LiveId" clId="{6ED845BA-74CA-4F74-9AC4-C2ED4D184EBF}" dt="2025-10-05T13:47:52.556" v="779" actId="478"/>
          <ac:graphicFrameMkLst>
            <pc:docMk/>
            <pc:sldMk cId="1771989822" sldId="487"/>
            <ac:graphicFrameMk id="9" creationId="{6EC2EBBF-8D62-35CD-0941-3E5237E29B2C}"/>
          </ac:graphicFrameMkLst>
        </pc:graphicFrameChg>
        <pc:picChg chg="del">
          <ac:chgData name="Hasan Selim" userId="84cd2103f36ef0dc" providerId="LiveId" clId="{6ED845BA-74CA-4F74-9AC4-C2ED4D184EBF}" dt="2025-10-05T13:47:54.215" v="780" actId="478"/>
          <ac:picMkLst>
            <pc:docMk/>
            <pc:sldMk cId="1771989822" sldId="487"/>
            <ac:picMk id="11" creationId="{30D1A5AF-E2AA-E015-1B56-39F292000843}"/>
          </ac:picMkLst>
        </pc:picChg>
        <pc:picChg chg="add mod">
          <ac:chgData name="Hasan Selim" userId="84cd2103f36ef0dc" providerId="LiveId" clId="{6ED845BA-74CA-4F74-9AC4-C2ED4D184EBF}" dt="2025-10-05T13:49:52.699" v="852" actId="1076"/>
          <ac:picMkLst>
            <pc:docMk/>
            <pc:sldMk cId="1771989822" sldId="487"/>
            <ac:picMk id="15" creationId="{AA6D18A1-126D-CA70-4133-24D0E5553B07}"/>
          </ac:picMkLst>
        </pc:picChg>
        <pc:picChg chg="mod">
          <ac:chgData name="Hasan Selim" userId="84cd2103f36ef0dc" providerId="LiveId" clId="{6ED845BA-74CA-4F74-9AC4-C2ED4D184EBF}" dt="2025-10-05T14:03:28.367" v="991"/>
          <ac:picMkLst>
            <pc:docMk/>
            <pc:sldMk cId="1771989822" sldId="487"/>
            <ac:picMk id="18" creationId="{0ED7106B-E101-FA9E-92B8-53E0A4390C5C}"/>
          </ac:picMkLst>
        </pc:picChg>
        <pc:picChg chg="del mod topLvl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1" creationId="{A0E78299-7E31-A508-94DD-5DF05FDC4887}"/>
          </ac:picMkLst>
        </pc:picChg>
        <pc:picChg chg="mod topLvl">
          <ac:chgData name="Hasan Selim" userId="84cd2103f36ef0dc" providerId="LiveId" clId="{6ED845BA-74CA-4F74-9AC4-C2ED4D184EBF}" dt="2025-10-05T14:14:08.030" v="1253" actId="165"/>
          <ac:picMkLst>
            <pc:docMk/>
            <pc:sldMk cId="1771989822" sldId="487"/>
            <ac:picMk id="24" creationId="{23083E63-A615-F21B-B549-FECA73949F64}"/>
          </ac:picMkLst>
        </pc:picChg>
        <pc:picChg chg="add del mod">
          <ac:chgData name="Hasan Selim" userId="84cd2103f36ef0dc" providerId="LiveId" clId="{6ED845BA-74CA-4F74-9AC4-C2ED4D184EBF}" dt="2025-10-05T14:15:45.634" v="1308" actId="478"/>
          <ac:picMkLst>
            <pc:docMk/>
            <pc:sldMk cId="1771989822" sldId="487"/>
            <ac:picMk id="26" creationId="{CA751014-E4A3-7F44-A9D3-38E4528241E7}"/>
          </ac:picMkLst>
        </pc:picChg>
        <pc:picChg chg="add mod">
          <ac:chgData name="Hasan Selim" userId="84cd2103f36ef0dc" providerId="LiveId" clId="{6ED845BA-74CA-4F74-9AC4-C2ED4D184EBF}" dt="2025-10-05T14:14:28.245" v="1263" actId="164"/>
          <ac:picMkLst>
            <pc:docMk/>
            <pc:sldMk cId="1771989822" sldId="487"/>
            <ac:picMk id="27" creationId="{6A61E768-3639-BA7A-BFD6-97ED49D3AF02}"/>
          </ac:picMkLst>
        </pc:picChg>
        <pc:picChg chg="add del mod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8" creationId="{087C4E10-BA80-5F5B-5740-F5DAA06D0698}"/>
          </ac:picMkLst>
        </pc:picChg>
        <pc:picChg chg="add del mod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9" creationId="{7088EC8E-891C-CFE5-DAA8-EFAB6D819226}"/>
          </ac:picMkLst>
        </pc:picChg>
      </pc:sldChg>
      <pc:sldChg chg="add">
        <pc:chgData name="Hasan Selim" userId="84cd2103f36ef0dc" providerId="LiveId" clId="{6ED845BA-74CA-4F74-9AC4-C2ED4D184EBF}" dt="2025-10-05T14:00:02.663" v="938" actId="2890"/>
        <pc:sldMkLst>
          <pc:docMk/>
          <pc:sldMk cId="2476586398" sldId="488"/>
        </pc:sldMkLst>
      </pc:sldChg>
      <pc:sldMasterChg chg="addSp delSp modSp mod modSldLayout">
        <pc:chgData name="Hasan Selim" userId="84cd2103f36ef0dc" providerId="LiveId" clId="{6ED845BA-74CA-4F74-9AC4-C2ED4D184EBF}" dt="2025-10-05T14:33:24.173" v="1440" actId="14100"/>
        <pc:sldMasterMkLst>
          <pc:docMk/>
          <pc:sldMasterMk cId="1865090406" sldId="2147483668"/>
        </pc:sldMasterMkLst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2" creationId="{9421E2EC-99A1-460A-98B4-BB7D4BB8E106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3" creationId="{B9FF89C3-A6E9-4A84-A050-909C9AE00F3A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4" creationId="{BB69099C-D7BE-4490-9500-5924AA55AAAF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5" creationId="{2AF0FCC2-F81D-4355-9E16-2FAA7BC4D3C9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6" creationId="{7930118B-F1E2-4396-B42A-7F6B34518485}"/>
          </ac:spMkLst>
        </pc:spChg>
        <pc:spChg chg="del mod topLvl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7" creationId="{04F34A83-9EC0-4B60-81F9-7A7F85EAD44A}"/>
          </ac:spMkLst>
        </pc:spChg>
        <pc:spChg chg="mod">
          <ac:chgData name="Hasan Selim" userId="84cd2103f36ef0dc" providerId="LiveId" clId="{6ED845BA-74CA-4F74-9AC4-C2ED4D184EBF}" dt="2025-10-05T14:33:24.173" v="1440" actId="14100"/>
          <ac:spMkLst>
            <pc:docMk/>
            <pc:sldMasterMk cId="1865090406" sldId="2147483668"/>
            <ac:spMk id="8" creationId="{A6FBB519-2733-4A92-9000-2E4E21C3E63E}"/>
          </ac:spMkLst>
        </pc:spChg>
        <pc:spChg chg="del mod topLvl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0" creationId="{2AEEF5BE-C344-4D57-9215-C0F1E4A8EF06}"/>
          </ac:spMkLst>
        </pc:spChg>
        <pc:spChg chg="del mod topLvl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11" creationId="{7D491AE9-538C-4C21-B0C1-3D0004632857}"/>
          </ac:spMkLst>
        </pc:spChg>
        <pc:spChg chg="add del 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2" creationId="{D8767B33-2457-D9DF-2F1A-402D0011EA30}"/>
          </ac:spMkLst>
        </pc:spChg>
        <pc:spChg chg="add del 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3" creationId="{D301E7D3-8F64-D998-8A2D-995ED3D590B1}"/>
          </ac:spMkLst>
        </pc:spChg>
        <pc:spChg chg="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4" creationId="{8494C9F3-9870-2472-E021-0C60F106A6C0}"/>
          </ac:spMkLst>
        </pc:spChg>
        <pc:spChg chg="add del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15" creationId="{C86D37B1-F4EC-F40C-6D8A-120BFE31D8C4}"/>
          </ac:spMkLst>
        </pc:spChg>
        <pc:spChg chg="mod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16" creationId="{DE9EA296-6372-6BD5-5893-72CE75CE73E3}"/>
          </ac:spMkLst>
        </pc:spChg>
        <pc:spChg chg="mod topLvl">
          <ac:chgData name="Hasan Selim" userId="84cd2103f36ef0dc" providerId="LiveId" clId="{6ED845BA-74CA-4F74-9AC4-C2ED4D184EBF}" dt="2025-10-05T13:29:46.665" v="329" actId="165"/>
          <ac:spMkLst>
            <pc:docMk/>
            <pc:sldMasterMk cId="1865090406" sldId="2147483668"/>
            <ac:spMk id="17" creationId="{917C632E-2C3C-4FAB-925C-610217C97062}"/>
          </ac:spMkLst>
        </pc:spChg>
        <pc:spChg chg="mod topLvl">
          <ac:chgData name="Hasan Selim" userId="84cd2103f36ef0dc" providerId="LiveId" clId="{6ED845BA-74CA-4F74-9AC4-C2ED4D184EBF}" dt="2025-10-05T13:30:19.135" v="338" actId="165"/>
          <ac:spMkLst>
            <pc:docMk/>
            <pc:sldMasterMk cId="1865090406" sldId="2147483668"/>
            <ac:spMk id="18" creationId="{6BD793D1-B608-45E1-8D77-DB2D96521206}"/>
          </ac:spMkLst>
        </pc:spChg>
        <pc:spChg chg="mod topLvl">
          <ac:chgData name="Hasan Selim" userId="84cd2103f36ef0dc" providerId="LiveId" clId="{6ED845BA-74CA-4F74-9AC4-C2ED4D184EBF}" dt="2025-10-05T13:29:46.665" v="329" actId="165"/>
          <ac:spMkLst>
            <pc:docMk/>
            <pc:sldMasterMk cId="1865090406" sldId="2147483668"/>
            <ac:spMk id="19" creationId="{64DB9AF5-4CAB-4A48-A3C6-EF59FA4E2DAC}"/>
          </ac:spMkLst>
        </pc:spChg>
        <pc:spChg chg="add del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0" creationId="{912E9661-AAE7-A419-2F46-95D2DF132D6B}"/>
          </ac:spMkLst>
        </pc:spChg>
        <pc:spChg chg="add del mod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1" creationId="{B039A812-A5C4-6FDC-EEB1-732E1F9BB5CB}"/>
          </ac:spMkLst>
        </pc:spChg>
        <pc:spChg chg="mod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2" creationId="{B91F3585-6ECA-D695-EB95-89524C3B3514}"/>
          </ac:spMkLst>
        </pc:spChg>
        <pc:grpChg chg="del mod topLvl">
          <ac:chgData name="Hasan Selim" userId="84cd2103f36ef0dc" providerId="LiveId" clId="{6ED845BA-74CA-4F74-9AC4-C2ED4D184EBF}" dt="2025-10-05T13:30:19.135" v="338" actId="165"/>
          <ac:grpSpMkLst>
            <pc:docMk/>
            <pc:sldMasterMk cId="1865090406" sldId="2147483668"/>
            <ac:grpSpMk id="9" creationId="{5A39C355-C60F-074F-3073-F990E05CDEBE}"/>
          </ac:grpSpMkLst>
        </pc:grpChg>
        <pc:grpChg chg="add del mod">
          <ac:chgData name="Hasan Selim" userId="84cd2103f36ef0dc" providerId="LiveId" clId="{6ED845BA-74CA-4F74-9AC4-C2ED4D184EBF}" dt="2025-10-05T13:29:46.665" v="329" actId="165"/>
          <ac:grpSpMkLst>
            <pc:docMk/>
            <pc:sldMasterMk cId="1865090406" sldId="2147483668"/>
            <ac:grpSpMk id="87" creationId="{66E86E8D-8FCF-E4E6-3E27-B1D5E5351C10}"/>
          </ac:grpSpMkLst>
        </pc:grpChg>
        <pc:sldLayoutChg chg="delSp mod">
          <pc:chgData name="Hasan Selim" userId="84cd2103f36ef0dc" providerId="LiveId" clId="{6ED845BA-74CA-4F74-9AC4-C2ED4D184EBF}" dt="2025-10-05T13:20:50.435" v="133" actId="478"/>
          <pc:sldLayoutMkLst>
            <pc:docMk/>
            <pc:sldMasterMk cId="1865090406" sldId="2147483668"/>
            <pc:sldLayoutMk cId="1192570766" sldId="2147483669"/>
          </pc:sldLayoutMkLst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2" creationId="{CA3E46BE-A259-48A7-8C60-7ED7823EF002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3" creationId="{26878867-1D80-42EC-AC87-6C34F2C0CF67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4" creationId="{377FD594-0ECF-490C-82DB-676A32B7D958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5" creationId="{E9CB37B8-6F74-4CC2-B509-0DECC9DB875D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6" creationId="{4E617158-EB0B-4E4C-BFA1-FDB6CD3284DB}"/>
            </ac:spMkLst>
          </pc:spChg>
        </pc:sldLayoutChg>
        <pc:sldLayoutChg chg="addSp delSp modSp mod">
          <pc:chgData name="Hasan Selim" userId="84cd2103f36ef0dc" providerId="LiveId" clId="{6ED845BA-74CA-4F74-9AC4-C2ED4D184EBF}" dt="2025-10-05T13:29:42.375" v="327" actId="21"/>
          <pc:sldLayoutMkLst>
            <pc:docMk/>
            <pc:sldMasterMk cId="1865090406" sldId="2147483668"/>
            <pc:sldLayoutMk cId="3212967637" sldId="2147483670"/>
          </pc:sldLayoutMkLst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2" creationId="{57D8D651-84F6-42E1-BDE4-352DE4A79A18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3" creationId="{B2E0FF66-1696-4B5C-BAC4-F1980D4A6AA6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4" creationId="{9779AB8A-DAC4-46CE-AFDB-33FA2C5C3DA3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5" creationId="{07717785-9BA3-4D72-AD3D-BD3D96F92C9D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6" creationId="{16F2E551-1779-46D5-8A39-B36F7CC8F978}"/>
            </ac:spMkLst>
          </pc:spChg>
          <pc:spChg chg="add del">
            <ac:chgData name="Hasan Selim" userId="84cd2103f36ef0dc" providerId="LiveId" clId="{6ED845BA-74CA-4F74-9AC4-C2ED4D184EBF}" dt="2025-10-05T13:29:42.375" v="327" actId="21"/>
            <ac:spMkLst>
              <pc:docMk/>
              <pc:sldMasterMk cId="1865090406" sldId="2147483668"/>
              <pc:sldLayoutMk cId="3212967637" sldId="2147483670"/>
              <ac:spMk id="7" creationId="{D8767B33-2457-D9DF-2F1A-402D0011EA30}"/>
            </ac:spMkLst>
          </pc:spChg>
          <pc:spChg chg="add del mod">
            <ac:chgData name="Hasan Selim" userId="84cd2103f36ef0dc" providerId="LiveId" clId="{6ED845BA-74CA-4F74-9AC4-C2ED4D184EBF}" dt="2025-10-05T13:29:42.375" v="327" actId="21"/>
            <ac:spMkLst>
              <pc:docMk/>
              <pc:sldMasterMk cId="1865090406" sldId="2147483668"/>
              <pc:sldLayoutMk cId="3212967637" sldId="2147483670"/>
              <ac:spMk id="8" creationId="{D301E7D3-8F64-D998-8A2D-995ED3D590B1}"/>
            </ac:spMkLst>
          </pc:spChg>
        </pc:sldLayoutChg>
      </pc:sldMasterChg>
    </pc:docChg>
  </pc:docChgLst>
  <pc:docChgLst>
    <pc:chgData name="Hasan Selim" userId="84cd2103f36ef0dc" providerId="LiveId" clId="{0E44AEA0-BCA4-48D1-8E88-9EF1BA5F0825}"/>
    <pc:docChg chg="undo custSel addSld delSld modSld sldOrd modMainMaster">
      <pc:chgData name="Hasan Selim" userId="84cd2103f36ef0dc" providerId="LiveId" clId="{0E44AEA0-BCA4-48D1-8E88-9EF1BA5F0825}" dt="2025-07-24T15:20:21.046" v="353" actId="1076"/>
      <pc:docMkLst>
        <pc:docMk/>
      </pc:docMkLst>
      <pc:sldChg chg="addSp delSp modSp mod">
        <pc:chgData name="Hasan Selim" userId="84cd2103f36ef0dc" providerId="LiveId" clId="{0E44AEA0-BCA4-48D1-8E88-9EF1BA5F0825}" dt="2025-07-24T11:04:45.389" v="262" actId="1076"/>
        <pc:sldMkLst>
          <pc:docMk/>
          <pc:sldMk cId="225812144" sldId="345"/>
        </pc:sldMkLst>
      </pc:sldChg>
      <pc:sldChg chg="addSp delSp modSp mod setBg">
        <pc:chgData name="Hasan Selim" userId="84cd2103f36ef0dc" providerId="LiveId" clId="{0E44AEA0-BCA4-48D1-8E88-9EF1BA5F0825}" dt="2025-07-24T15:18:00.153" v="351" actId="478"/>
        <pc:sldMkLst>
          <pc:docMk/>
          <pc:sldMk cId="3214672097" sldId="358"/>
        </pc:sldMkLst>
      </pc:sldChg>
      <pc:sldChg chg="del">
        <pc:chgData name="Hasan Selim" userId="84cd2103f36ef0dc" providerId="LiveId" clId="{0E44AEA0-BCA4-48D1-8E88-9EF1BA5F0825}" dt="2025-07-24T11:03:48.583" v="258" actId="47"/>
        <pc:sldMkLst>
          <pc:docMk/>
          <pc:sldMk cId="1796585511" sldId="423"/>
        </pc:sldMkLst>
      </pc:sldChg>
      <pc:sldChg chg="setBg">
        <pc:chgData name="Hasan Selim" userId="84cd2103f36ef0dc" providerId="LiveId" clId="{0E44AEA0-BCA4-48D1-8E88-9EF1BA5F0825}" dt="2025-07-24T10:49:10.319" v="35"/>
        <pc:sldMkLst>
          <pc:docMk/>
          <pc:sldMk cId="2783524456" sldId="476"/>
        </pc:sldMkLst>
      </pc:sldChg>
      <pc:sldChg chg="addSp modSp add mod">
        <pc:chgData name="Hasan Selim" userId="84cd2103f36ef0dc" providerId="LiveId" clId="{0E44AEA0-BCA4-48D1-8E88-9EF1BA5F0825}" dt="2025-07-24T10:57:43.832" v="133" actId="108"/>
        <pc:sldMkLst>
          <pc:docMk/>
          <pc:sldMk cId="2712983405" sldId="477"/>
        </pc:sldMkLst>
      </pc:sldChg>
      <pc:sldChg chg="addSp modSp add mod">
        <pc:chgData name="Hasan Selim" userId="84cd2103f36ef0dc" providerId="LiveId" clId="{0E44AEA0-BCA4-48D1-8E88-9EF1BA5F0825}" dt="2025-07-24T15:16:35.583" v="324" actId="108"/>
        <pc:sldMkLst>
          <pc:docMk/>
          <pc:sldMk cId="3753179173" sldId="478"/>
        </pc:sldMkLst>
      </pc:sldChg>
      <pc:sldChg chg="addSp delSp modSp add mod">
        <pc:chgData name="Hasan Selim" userId="84cd2103f36ef0dc" providerId="LiveId" clId="{0E44AEA0-BCA4-48D1-8E88-9EF1BA5F0825}" dt="2025-07-24T15:16:39.302" v="325" actId="108"/>
        <pc:sldMkLst>
          <pc:docMk/>
          <pc:sldMk cId="1132134481" sldId="479"/>
        </pc:sldMkLst>
      </pc:sldChg>
      <pc:sldChg chg="addSp delSp modSp add mod">
        <pc:chgData name="Hasan Selim" userId="84cd2103f36ef0dc" providerId="LiveId" clId="{0E44AEA0-BCA4-48D1-8E88-9EF1BA5F0825}" dt="2025-07-24T15:16:42.981" v="326" actId="108"/>
        <pc:sldMkLst>
          <pc:docMk/>
          <pc:sldMk cId="1202139629" sldId="480"/>
        </pc:sldMkLst>
      </pc:sldChg>
      <pc:sldChg chg="addSp modSp add mod">
        <pc:chgData name="Hasan Selim" userId="84cd2103f36ef0dc" providerId="LiveId" clId="{0E44AEA0-BCA4-48D1-8E88-9EF1BA5F0825}" dt="2025-07-24T15:17:01.109" v="332" actId="108"/>
        <pc:sldMkLst>
          <pc:docMk/>
          <pc:sldMk cId="3874424570" sldId="481"/>
        </pc:sldMkLst>
      </pc:sldChg>
      <pc:sldChg chg="addSp modSp add mod">
        <pc:chgData name="Hasan Selim" userId="84cd2103f36ef0dc" providerId="LiveId" clId="{0E44AEA0-BCA4-48D1-8E88-9EF1BA5F0825}" dt="2025-07-24T15:17:03.837" v="333" actId="108"/>
        <pc:sldMkLst>
          <pc:docMk/>
          <pc:sldMk cId="990272499" sldId="482"/>
        </pc:sldMkLst>
      </pc:sldChg>
      <pc:sldChg chg="addSp delSp modSp add mod ord">
        <pc:chgData name="Hasan Selim" userId="84cd2103f36ef0dc" providerId="LiveId" clId="{0E44AEA0-BCA4-48D1-8E88-9EF1BA5F0825}" dt="2025-07-24T15:20:21.046" v="353" actId="1076"/>
        <pc:sldMkLst>
          <pc:docMk/>
          <pc:sldMk cId="792899259" sldId="483"/>
        </pc:sldMkLst>
      </pc:sldChg>
      <pc:sldChg chg="addSp delSp modSp add mod">
        <pc:chgData name="Hasan Selim" userId="84cd2103f36ef0dc" providerId="LiveId" clId="{0E44AEA0-BCA4-48D1-8E88-9EF1BA5F0825}" dt="2025-07-24T15:15:20.353" v="315" actId="1076"/>
        <pc:sldMkLst>
          <pc:docMk/>
          <pc:sldMk cId="2063100441" sldId="484"/>
        </pc:sldMkLst>
      </pc:sldChg>
      <pc:sldChg chg="add del">
        <pc:chgData name="Hasan Selim" userId="84cd2103f36ef0dc" providerId="LiveId" clId="{0E44AEA0-BCA4-48D1-8E88-9EF1BA5F0825}" dt="2025-07-24T09:08:55.426" v="30" actId="47"/>
        <pc:sldMkLst>
          <pc:docMk/>
          <pc:sldMk cId="1683966193" sldId="485"/>
        </pc:sldMkLst>
      </pc:sldChg>
      <pc:sldMasterChg chg="addSp modSp mod setBg modSldLayout">
        <pc:chgData name="Hasan Selim" userId="84cd2103f36ef0dc" providerId="LiveId" clId="{0E44AEA0-BCA4-48D1-8E88-9EF1BA5F0825}" dt="2025-07-24T15:15:34.023" v="318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2703471739" sldId="2147483650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865090406" sldId="2147483668"/>
            <pc:sldLayoutMk cId="742326489" sldId="2147483651"/>
          </pc:sldLayoutMkLst>
        </pc:sldLayoutChg>
        <pc:sldLayoutChg chg="delSp mod">
          <pc:chgData name="Hasan Selim" userId="84cd2103f36ef0dc" providerId="LiveId" clId="{0E44AEA0-BCA4-48D1-8E88-9EF1BA5F0825}" dt="2025-07-24T10:54:41.852" v="94" actId="478"/>
          <pc:sldLayoutMkLst>
            <pc:docMk/>
            <pc:sldMasterMk cId="1097754498" sldId="2147483648"/>
            <pc:sldLayoutMk cId="128639221" sldId="2147483656"/>
          </pc:sldLayoutMkLst>
        </pc:sldLayoutChg>
      </pc:sldMasterChg>
      <pc:sldMasterChg chg="setBg modSldLayout">
        <pc:chgData name="Hasan Selim" userId="84cd2103f36ef0dc" providerId="LiveId" clId="{0E44AEA0-BCA4-48D1-8E88-9EF1BA5F0825}" dt="2025-07-24T10:49:10.319" v="35"/>
        <pc:sldMasterMkLst>
          <pc:docMk/>
          <pc:sldMasterMk cId="178205985" sldId="2147483652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1546626129" sldId="2147483653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3724637162" sldId="2147483654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78205985" sldId="2147483652"/>
            <pc:sldLayoutMk cId="3930070530" sldId="2147483655"/>
          </pc:sldLayoutMkLst>
        </pc:sldLayoutChg>
      </pc:sldMaster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865090406" sldId="2147483668"/>
            <pc:sldLayoutMk cId="742326489" sldId="2147483651"/>
          </pc:sldLayoutMkLst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865090406" sldId="214748366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asan Selim" userId="84cd2103f36ef0dc" providerId="LiveId" clId="{BD78948B-4F87-4EAF-AC66-CFFFC624D573}"/>
    <pc:docChg chg="undo redo custSel addSld delSld modSld sldOrd modMainMaster">
      <pc:chgData name="Hasan Selim" userId="84cd2103f36ef0dc" providerId="LiveId" clId="{BD78948B-4F87-4EAF-AC66-CFFFC624D573}" dt="2025-08-05T13:16:57.813" v="707" actId="164"/>
      <pc:docMkLst>
        <pc:docMk/>
      </pc:docMkLst>
      <pc:sldChg chg="addSp delSp modSp mod">
        <pc:chgData name="Hasan Selim" userId="84cd2103f36ef0dc" providerId="LiveId" clId="{BD78948B-4F87-4EAF-AC66-CFFFC624D573}" dt="2025-08-05T13:14:21.785" v="692" actId="478"/>
        <pc:sldMkLst>
          <pc:docMk/>
          <pc:sldMk cId="225812144" sldId="345"/>
        </pc:sldMkLst>
      </pc:sldChg>
      <pc:sldChg chg="addSp delSp modSp mod">
        <pc:chgData name="Hasan Selim" userId="84cd2103f36ef0dc" providerId="LiveId" clId="{BD78948B-4F87-4EAF-AC66-CFFFC624D573}" dt="2025-08-05T12:45:26.637" v="248" actId="1076"/>
        <pc:sldMkLst>
          <pc:docMk/>
          <pc:sldMk cId="3214672097" sldId="358"/>
        </pc:sldMkLst>
      </pc:sldChg>
      <pc:sldChg chg="addSp delSp modSp add mod ord setBg">
        <pc:chgData name="Hasan Selim" userId="84cd2103f36ef0dc" providerId="LiveId" clId="{BD78948B-4F87-4EAF-AC66-CFFFC624D573}" dt="2025-08-05T13:16:57.813" v="707" actId="164"/>
        <pc:sldMkLst>
          <pc:docMk/>
          <pc:sldMk cId="2852566979" sldId="412"/>
        </pc:sldMkLst>
      </pc:sldChg>
      <pc:sldChg chg="addSp delSp modSp add del mod">
        <pc:chgData name="Hasan Selim" userId="84cd2103f36ef0dc" providerId="LiveId" clId="{BD78948B-4F87-4EAF-AC66-CFFFC624D573}" dt="2025-08-05T13:14:27.009" v="693" actId="47"/>
        <pc:sldMkLst>
          <pc:docMk/>
          <pc:sldMk cId="3165081508" sldId="471"/>
        </pc:sldMkLst>
      </pc:sldChg>
      <pc:sldChg chg="delSp modSp add del mod">
        <pc:chgData name="Hasan Selim" userId="84cd2103f36ef0dc" providerId="LiveId" clId="{BD78948B-4F87-4EAF-AC66-CFFFC624D573}" dt="2025-08-05T13:14:27.009" v="693" actId="47"/>
        <pc:sldMkLst>
          <pc:docMk/>
          <pc:sldMk cId="770311794" sldId="472"/>
        </pc:sldMkLst>
      </pc:sldChg>
      <pc:sldChg chg="addSp delSp modSp add mod">
        <pc:chgData name="Hasan Selim" userId="84cd2103f36ef0dc" providerId="LiveId" clId="{BD78948B-4F87-4EAF-AC66-CFFFC624D573}" dt="2025-08-05T13:09:43.568" v="638" actId="478"/>
        <pc:sldMkLst>
          <pc:docMk/>
          <pc:sldMk cId="3361783620" sldId="473"/>
        </pc:sldMkLst>
      </pc:sldChg>
      <pc:sldChg chg="addSp delSp modSp add mod">
        <pc:chgData name="Hasan Selim" userId="84cd2103f36ef0dc" providerId="LiveId" clId="{BD78948B-4F87-4EAF-AC66-CFFFC624D573}" dt="2025-08-05T13:16:20.674" v="699" actId="14100"/>
        <pc:sldMkLst>
          <pc:docMk/>
          <pc:sldMk cId="3660483807" sldId="474"/>
        </pc:sldMkLst>
      </pc:sldChg>
      <pc:sldChg chg="addSp delSp modSp add mod">
        <pc:chgData name="Hasan Selim" userId="84cd2103f36ef0dc" providerId="LiveId" clId="{BD78948B-4F87-4EAF-AC66-CFFFC624D573}" dt="2025-08-05T13:11:53.526" v="668" actId="478"/>
        <pc:sldMkLst>
          <pc:docMk/>
          <pc:sldMk cId="4249508521" sldId="475"/>
        </pc:sldMkLst>
      </pc:sldChg>
      <pc:sldChg chg="del">
        <pc:chgData name="Hasan Selim" userId="84cd2103f36ef0dc" providerId="LiveId" clId="{BD78948B-4F87-4EAF-AC66-CFFFC624D573}" dt="2025-08-05T12:36:08.385" v="130" actId="47"/>
        <pc:sldMkLst>
          <pc:docMk/>
          <pc:sldMk cId="2783524456" sldId="476"/>
        </pc:sldMkLst>
      </pc:sldChg>
      <pc:sldChg chg="addSp modSp add mod">
        <pc:chgData name="Hasan Selim" userId="84cd2103f36ef0dc" providerId="LiveId" clId="{BD78948B-4F87-4EAF-AC66-CFFFC624D573}" dt="2025-08-05T13:04:48.325" v="557" actId="1076"/>
        <pc:sldMkLst>
          <pc:docMk/>
          <pc:sldMk cId="3889832813" sldId="476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4927196" sldId="477"/>
        </pc:sldMkLst>
      </pc:sldChg>
      <pc:sldChg chg="addSp modSp add mod">
        <pc:chgData name="Hasan Selim" userId="84cd2103f36ef0dc" providerId="LiveId" clId="{BD78948B-4F87-4EAF-AC66-CFFFC624D573}" dt="2025-08-05T13:16:43.152" v="703" actId="207"/>
        <pc:sldMkLst>
          <pc:docMk/>
          <pc:sldMk cId="2855427773" sldId="477"/>
        </pc:sldMkLst>
      </pc:sldChg>
      <pc:sldChg chg="addSp delSp modSp add mod ord">
        <pc:chgData name="Hasan Selim" userId="84cd2103f36ef0dc" providerId="LiveId" clId="{BD78948B-4F87-4EAF-AC66-CFFFC624D573}" dt="2025-08-05T13:07:57.555" v="609" actId="20577"/>
        <pc:sldMkLst>
          <pc:docMk/>
          <pc:sldMk cId="1107711575" sldId="478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048606494" sldId="478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176915828" sldId="479"/>
        </pc:sldMkLst>
      </pc:sldChg>
      <pc:sldChg chg="modSp add mod ord">
        <pc:chgData name="Hasan Selim" userId="84cd2103f36ef0dc" providerId="LiveId" clId="{BD78948B-4F87-4EAF-AC66-CFFFC624D573}" dt="2025-08-05T13:08:35.894" v="619" actId="20577"/>
        <pc:sldMkLst>
          <pc:docMk/>
          <pc:sldMk cId="1188654579" sldId="479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270705046" sldId="479"/>
        </pc:sldMkLst>
      </pc:sldChg>
      <pc:sldChg chg="delSp modSp add mod">
        <pc:chgData name="Hasan Selim" userId="84cd2103f36ef0dc" providerId="LiveId" clId="{BD78948B-4F87-4EAF-AC66-CFFFC624D573}" dt="2025-08-05T13:00:52.987" v="506" actId="1076"/>
        <pc:sldMkLst>
          <pc:docMk/>
          <pc:sldMk cId="540752607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581602816" sldId="480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266822134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374467011" sldId="481"/>
        </pc:sldMkLst>
      </pc:sldChg>
      <pc:sldChg chg="modSp add mod ord">
        <pc:chgData name="Hasan Selim" userId="84cd2103f36ef0dc" providerId="LiveId" clId="{BD78948B-4F87-4EAF-AC66-CFFFC624D573}" dt="2025-08-05T13:06:09.892" v="582" actId="14100"/>
        <pc:sldMkLst>
          <pc:docMk/>
          <pc:sldMk cId="3179534825" sldId="481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5024832" sldId="482"/>
        </pc:sldMkLst>
      </pc:sldChg>
      <pc:sldChg chg="modSp add mod">
        <pc:chgData name="Hasan Selim" userId="84cd2103f36ef0dc" providerId="LiveId" clId="{BD78948B-4F87-4EAF-AC66-CFFFC624D573}" dt="2025-08-05T13:13:21.358" v="681" actId="207"/>
        <pc:sldMkLst>
          <pc:docMk/>
          <pc:sldMk cId="3282961460" sldId="482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2902934737" sldId="483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165426531" sldId="484"/>
        </pc:sldMkLst>
      </pc:sldChg>
      <pc:sldChg chg="del">
        <pc:chgData name="Hasan Selim" userId="84cd2103f36ef0dc" providerId="LiveId" clId="{BD78948B-4F87-4EAF-AC66-CFFFC624D573}" dt="2025-08-05T12:36:07.477" v="129" actId="47"/>
        <pc:sldMkLst>
          <pc:docMk/>
          <pc:sldMk cId="733968624" sldId="485"/>
        </pc:sldMkLst>
      </pc:sldChg>
      <pc:sldChg chg="del">
        <pc:chgData name="Hasan Selim" userId="84cd2103f36ef0dc" providerId="LiveId" clId="{BD78948B-4F87-4EAF-AC66-CFFFC624D573}" dt="2025-08-05T12:36:06.925" v="128" actId="47"/>
        <pc:sldMkLst>
          <pc:docMk/>
          <pc:sldMk cId="3060145296" sldId="486"/>
        </pc:sldMkLst>
      </pc:sldChg>
      <pc:sldMasterChg chg="delSp mod addSldLayout delSldLayout modSldLayout">
        <pc:chgData name="Hasan Selim" userId="84cd2103f36ef0dc" providerId="LiveId" clId="{BD78948B-4F87-4EAF-AC66-CFFFC624D573}" dt="2025-08-05T13:14:27.009" v="693" actId="47"/>
        <pc:sldMasterMkLst>
          <pc:docMk/>
          <pc:sldMasterMk cId="1097754498" sldId="2147483648"/>
        </pc:sldMasterMkLst>
        <pc:sldLayoutChg chg="addSp delSp modSp mod">
          <pc:chgData name="Hasan Selim" userId="84cd2103f36ef0dc" providerId="LiveId" clId="{BD78948B-4F87-4EAF-AC66-CFFFC624D573}" dt="2025-08-05T12:57:18.785" v="421" actId="478"/>
          <pc:sldLayoutMkLst>
            <pc:docMk/>
            <pc:sldMasterMk cId="1865090406" sldId="2147483668"/>
            <pc:sldLayoutMk cId="742326489" sldId="2147483651"/>
          </pc:sldLayoutMkLst>
        </pc:sldLayoutChg>
        <pc:sldLayoutChg chg="del">
          <pc:chgData name="Hasan Selim" userId="84cd2103f36ef0dc" providerId="LiveId" clId="{BD78948B-4F87-4EAF-AC66-CFFFC624D573}" dt="2025-08-05T12:36:08.385" v="130" actId="47"/>
          <pc:sldLayoutMkLst>
            <pc:docMk/>
            <pc:sldMasterMk cId="1097754498" sldId="2147483648"/>
            <pc:sldLayoutMk cId="128639221" sldId="2147483656"/>
          </pc:sldLayoutMkLst>
        </pc:sldLayoutChg>
        <pc:sldLayoutChg chg="add del">
          <pc:chgData name="Hasan Selim" userId="84cd2103f36ef0dc" providerId="LiveId" clId="{BD78948B-4F87-4EAF-AC66-CFFFC624D573}" dt="2025-08-05T13:14:27.009" v="693" actId="47"/>
          <pc:sldLayoutMkLst>
            <pc:docMk/>
            <pc:sldMasterMk cId="1097754498" sldId="2147483648"/>
            <pc:sldLayoutMk cId="262707004" sldId="21474836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144A84-2F69-B8BB-60ED-8C3E28FB6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CACE6-0B84-55F2-4B1E-E9CA7B1E4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A13E-D979-4127-9460-7AE9936FC23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50D9-CDA7-FA98-8821-F5F1BE2A92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08646-1119-2E7B-33C6-38F2ED2E8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A9A4-E521-4810-8FDA-A513F6DF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13/04/1447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6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1647D-041C-FEFC-B006-37F627CA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7ADCCD-4635-46C0-7886-EAD0A64DA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B23CEBC-595B-975B-6948-FCDED4D6F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CFC76-8513-563C-5904-2E724008A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1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02584-7C38-8A4D-758F-F7A9A69C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A9E28AF-D762-DC0A-C5CF-97DE918F8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4195B2B-D0AF-68A4-CE38-BCFC6EE8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4337C6-417C-8246-8C4A-B236DA6AD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7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6388-9598-73BB-6B7B-958CFBF2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2C9C366-8D34-BDED-79A1-96DAB69B2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E07F70-51F4-9B30-D293-0EC2607DD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6BF3A5-D474-5819-6531-4FD6A512C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09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4B0AD-A1D4-AC21-4696-0CA96097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F041389-1A44-C947-3C8F-E115E8080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E5F89B1-D7D5-99BF-7771-791AE30CE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61BF2A-1C40-90D8-F9A3-6E51D0620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64DF-4DD4-887B-9DBA-84213C819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C6D0C87-6DC1-1F66-FE61-E7934C995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1D49C7-2CA0-E930-3AA7-6B95EDE0C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8C4F76-B3ED-F0F2-6D26-C1BA3F8AE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4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F388C-6F9F-297E-D715-3B431F8C3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2E76403-2D35-CCF5-AFB6-E2B70942B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35D852E-0130-BE76-DD6C-BD9535C19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E513A40-4B8E-C546-E374-85D4B7E38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6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D994-9B61-6ECB-9A8D-E057E9DB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8FC2A9A-5C85-1F7F-C124-8E8FD801A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53188F1-96EC-B763-8663-71BCFCA0A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592467-239A-4F4D-C26A-B033CD358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0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399C-E688-65B9-E1BE-3051512C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7389ADE-496A-089A-24AB-EB263FBC1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BA4BB0B-3C21-5F29-F501-CFA2C18EE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E0F527-50EC-4F14-8BD0-2CB438726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2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91E4-620D-BCC6-5664-6C8C47A4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373BB8-E743-670F-4805-A275CAA1A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93FF040-C0F6-E376-E85C-483A70419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B88745-EDAF-7414-C23C-15DC5E1C7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C7D50-C06F-5677-95C8-57FF3F9F9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DD7EC5E-9165-8314-6A2B-7B065688E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F0A58A-D3E8-C237-92ED-9DC647124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B764D6-3B9C-25EB-2054-F3F4E943E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8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30EFB-1874-8595-6285-31A48F07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2D82417-BBF2-7E08-B7BD-B31A60B34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7AAECBC-E8A7-184C-E796-566990EC0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36545CE-4F2B-9FBF-384A-DEE746B74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4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57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6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48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3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7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4796" y="811786"/>
            <a:ext cx="3890083" cy="1722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283510" indent="0" algn="ctr">
              <a:buFont typeface="Arial" panose="020B0604020202020204" pitchFamily="34" charset="0"/>
              <a:buNone/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3721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A6FBB519-2733-4A92-9000-2E4E21C3E63E}"/>
              </a:ext>
            </a:extLst>
          </p:cNvPr>
          <p:cNvSpPr txBox="1"/>
          <p:nvPr userDrawn="1"/>
        </p:nvSpPr>
        <p:spPr>
          <a:xfrm>
            <a:off x="-14353" y="-343653"/>
            <a:ext cx="75740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670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DE9EA296-6372-6BD5-5893-72CE75CE73E3}"/>
              </a:ext>
            </a:extLst>
          </p:cNvPr>
          <p:cNvSpPr/>
          <p:nvPr/>
        </p:nvSpPr>
        <p:spPr>
          <a:xfrm>
            <a:off x="6296441" y="139073"/>
            <a:ext cx="1263234" cy="1367100"/>
          </a:xfrm>
          <a:custGeom>
            <a:avLst/>
            <a:gdLst>
              <a:gd name="connsiteX0" fmla="*/ 601954 w 1263234"/>
              <a:gd name="connsiteY0" fmla="*/ 46 h 1367100"/>
              <a:gd name="connsiteX1" fmla="*/ 804788 w 1263234"/>
              <a:gd name="connsiteY1" fmla="*/ 61192 h 1367100"/>
              <a:gd name="connsiteX2" fmla="*/ 1179622 w 1263234"/>
              <a:gd name="connsiteY2" fmla="*/ 380509 h 1367100"/>
              <a:gd name="connsiteX3" fmla="*/ 1263234 w 1263234"/>
              <a:gd name="connsiteY3" fmla="*/ 478174 h 1367100"/>
              <a:gd name="connsiteX4" fmla="*/ 1263234 w 1263234"/>
              <a:gd name="connsiteY4" fmla="*/ 996801 h 1367100"/>
              <a:gd name="connsiteX5" fmla="*/ 1188487 w 1263234"/>
              <a:gd name="connsiteY5" fmla="*/ 1088239 h 1367100"/>
              <a:gd name="connsiteX6" fmla="*/ 527600 w 1263234"/>
              <a:gd name="connsiteY6" fmla="*/ 1333737 h 1367100"/>
              <a:gd name="connsiteX7" fmla="*/ 4723 w 1263234"/>
              <a:gd name="connsiteY7" fmla="*/ 476974 h 1367100"/>
              <a:gd name="connsiteX8" fmla="*/ 300810 w 1263234"/>
              <a:gd name="connsiteY8" fmla="*/ 86391 h 1367100"/>
              <a:gd name="connsiteX9" fmla="*/ 601954 w 1263234"/>
              <a:gd name="connsiteY9" fmla="*/ 46 h 13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34" h="1367100">
                <a:moveTo>
                  <a:pt x="601954" y="46"/>
                </a:moveTo>
                <a:cubicBezTo>
                  <a:pt x="668458" y="1049"/>
                  <a:pt x="737066" y="18275"/>
                  <a:pt x="804788" y="61192"/>
                </a:cubicBezTo>
                <a:cubicBezTo>
                  <a:pt x="895084" y="118414"/>
                  <a:pt x="1051528" y="243359"/>
                  <a:pt x="1179622" y="380509"/>
                </a:cubicBezTo>
                <a:lnTo>
                  <a:pt x="1263234" y="478174"/>
                </a:lnTo>
                <a:lnTo>
                  <a:pt x="1263234" y="996801"/>
                </a:lnTo>
                <a:lnTo>
                  <a:pt x="1188487" y="1088239"/>
                </a:lnTo>
                <a:cubicBezTo>
                  <a:pt x="1014024" y="1276810"/>
                  <a:pt x="753997" y="1439389"/>
                  <a:pt x="527600" y="1333737"/>
                </a:cubicBezTo>
                <a:cubicBezTo>
                  <a:pt x="165366" y="1164694"/>
                  <a:pt x="42521" y="684865"/>
                  <a:pt x="4723" y="476974"/>
                </a:cubicBezTo>
                <a:cubicBezTo>
                  <a:pt x="-33076" y="269083"/>
                  <a:pt x="164316" y="157788"/>
                  <a:pt x="300810" y="86391"/>
                </a:cubicBezTo>
                <a:cubicBezTo>
                  <a:pt x="386119" y="41767"/>
                  <a:pt x="491114" y="-1625"/>
                  <a:pt x="601954" y="46"/>
                </a:cubicBezTo>
                <a:close/>
              </a:path>
            </a:pathLst>
          </a:custGeom>
          <a:solidFill>
            <a:srgbClr val="A6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8494C9F3-9870-2472-E021-0C60F106A6C0}"/>
              </a:ext>
            </a:extLst>
          </p:cNvPr>
          <p:cNvSpPr/>
          <p:nvPr/>
        </p:nvSpPr>
        <p:spPr>
          <a:xfrm>
            <a:off x="1" y="0"/>
            <a:ext cx="721099" cy="580951"/>
          </a:xfrm>
          <a:custGeom>
            <a:avLst/>
            <a:gdLst>
              <a:gd name="connsiteX0" fmla="*/ 0 w 721099"/>
              <a:gd name="connsiteY0" fmla="*/ 0 h 580951"/>
              <a:gd name="connsiteX1" fmla="*/ 673476 w 721099"/>
              <a:gd name="connsiteY1" fmla="*/ 0 h 580951"/>
              <a:gd name="connsiteX2" fmla="*/ 704115 w 721099"/>
              <a:gd name="connsiteY2" fmla="*/ 114439 h 580951"/>
              <a:gd name="connsiteX3" fmla="*/ 710021 w 721099"/>
              <a:gd name="connsiteY3" fmla="*/ 366035 h 580951"/>
              <a:gd name="connsiteX4" fmla="*/ 401334 w 721099"/>
              <a:gd name="connsiteY4" fmla="*/ 580226 h 580951"/>
              <a:gd name="connsiteX5" fmla="*/ 75323 w 721099"/>
              <a:gd name="connsiteY5" fmla="*/ 487305 h 580951"/>
              <a:gd name="connsiteX6" fmla="*/ 0 w 721099"/>
              <a:gd name="connsiteY6" fmla="*/ 448812 h 58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099" h="580951">
                <a:moveTo>
                  <a:pt x="0" y="0"/>
                </a:moveTo>
                <a:lnTo>
                  <a:pt x="673476" y="0"/>
                </a:lnTo>
                <a:lnTo>
                  <a:pt x="704115" y="114439"/>
                </a:lnTo>
                <a:cubicBezTo>
                  <a:pt x="722882" y="210379"/>
                  <a:pt x="727870" y="306187"/>
                  <a:pt x="710021" y="366035"/>
                </a:cubicBezTo>
                <a:cubicBezTo>
                  <a:pt x="674322" y="485730"/>
                  <a:pt x="554627" y="590725"/>
                  <a:pt x="401334" y="580226"/>
                </a:cubicBezTo>
                <a:cubicBezTo>
                  <a:pt x="324687" y="574976"/>
                  <a:pt x="196592" y="538752"/>
                  <a:pt x="75323" y="487305"/>
                </a:cubicBezTo>
                <a:lnTo>
                  <a:pt x="0" y="448812"/>
                </a:lnTo>
                <a:close/>
              </a:path>
            </a:pathLst>
          </a:custGeom>
          <a:solidFill>
            <a:srgbClr val="FF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917C632E-2C3C-4FAB-925C-610217C97062}"/>
              </a:ext>
            </a:extLst>
          </p:cNvPr>
          <p:cNvSpPr/>
          <p:nvPr/>
        </p:nvSpPr>
        <p:spPr>
          <a:xfrm rot="2443668">
            <a:off x="5912782" y="101287"/>
            <a:ext cx="980243" cy="477481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756" h="1147487">
                <a:moveTo>
                  <a:pt x="2905756" y="382838"/>
                </a:moveTo>
                <a:cubicBezTo>
                  <a:pt x="2786887" y="59003"/>
                  <a:pt x="2276442" y="-97198"/>
                  <a:pt x="2034540" y="64268"/>
                </a:cubicBezTo>
                <a:cubicBezTo>
                  <a:pt x="1792638" y="225734"/>
                  <a:pt x="2065020" y="903738"/>
                  <a:pt x="2103120" y="1001528"/>
                </a:cubicBezTo>
                <a:cubicBezTo>
                  <a:pt x="2141220" y="1099318"/>
                  <a:pt x="2376170" y="767848"/>
                  <a:pt x="2263140" y="651008"/>
                </a:cubicBezTo>
                <a:cubicBezTo>
                  <a:pt x="2150110" y="534168"/>
                  <a:pt x="1725490" y="157961"/>
                  <a:pt x="1424940" y="300488"/>
                </a:cubicBezTo>
                <a:cubicBezTo>
                  <a:pt x="1124390" y="443015"/>
                  <a:pt x="1169670" y="921518"/>
                  <a:pt x="1181100" y="1039628"/>
                </a:cubicBezTo>
                <a:cubicBezTo>
                  <a:pt x="1192530" y="1157738"/>
                  <a:pt x="1586230" y="1101858"/>
                  <a:pt x="1493520" y="1009148"/>
                </a:cubicBezTo>
                <a:cubicBezTo>
                  <a:pt x="1400810" y="916438"/>
                  <a:pt x="929428" y="446681"/>
                  <a:pt x="624840" y="483368"/>
                </a:cubicBezTo>
                <a:cubicBezTo>
                  <a:pt x="320252" y="520055"/>
                  <a:pt x="391160" y="1057408"/>
                  <a:pt x="373380" y="1131068"/>
                </a:cubicBezTo>
                <a:cubicBezTo>
                  <a:pt x="355600" y="1204728"/>
                  <a:pt x="580390" y="1011688"/>
                  <a:pt x="518160" y="925328"/>
                </a:cubicBezTo>
                <a:cubicBezTo>
                  <a:pt x="455930" y="838968"/>
                  <a:pt x="227965" y="725938"/>
                  <a:pt x="0" y="61290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B91F3585-6ECA-D695-EB95-89524C3B3514}"/>
              </a:ext>
            </a:extLst>
          </p:cNvPr>
          <p:cNvSpPr/>
          <p:nvPr/>
        </p:nvSpPr>
        <p:spPr>
          <a:xfrm>
            <a:off x="0" y="9822817"/>
            <a:ext cx="1003032" cy="878513"/>
          </a:xfrm>
          <a:custGeom>
            <a:avLst/>
            <a:gdLst>
              <a:gd name="connsiteX0" fmla="*/ 646489 w 1003032"/>
              <a:gd name="connsiteY0" fmla="*/ 121 h 878513"/>
              <a:gd name="connsiteX1" fmla="*/ 772545 w 1003032"/>
              <a:gd name="connsiteY1" fmla="*/ 47978 h 878513"/>
              <a:gd name="connsiteX2" fmla="*/ 993035 w 1003032"/>
              <a:gd name="connsiteY2" fmla="*/ 665351 h 878513"/>
              <a:gd name="connsiteX3" fmla="*/ 438659 w 1003032"/>
              <a:gd name="connsiteY3" fmla="*/ 810245 h 878513"/>
              <a:gd name="connsiteX4" fmla="*/ 362847 w 1003032"/>
              <a:gd name="connsiteY4" fmla="*/ 846413 h 878513"/>
              <a:gd name="connsiteX5" fmla="*/ 306999 w 1003032"/>
              <a:gd name="connsiteY5" fmla="*/ 878513 h 878513"/>
              <a:gd name="connsiteX6" fmla="*/ 0 w 1003032"/>
              <a:gd name="connsiteY6" fmla="*/ 878513 h 878513"/>
              <a:gd name="connsiteX7" fmla="*/ 0 w 1003032"/>
              <a:gd name="connsiteY7" fmla="*/ 266410 h 878513"/>
              <a:gd name="connsiteX8" fmla="*/ 30899 w 1003032"/>
              <a:gd name="connsiteY8" fmla="*/ 240612 h 878513"/>
              <a:gd name="connsiteX9" fmla="*/ 394561 w 1003032"/>
              <a:gd name="connsiteY9" fmla="*/ 73177 h 878513"/>
              <a:gd name="connsiteX10" fmla="*/ 646489 w 1003032"/>
              <a:gd name="connsiteY10" fmla="*/ 121 h 87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3032" h="878513">
                <a:moveTo>
                  <a:pt x="646489" y="121"/>
                </a:moveTo>
                <a:cubicBezTo>
                  <a:pt x="692568" y="-1386"/>
                  <a:pt x="735140" y="10967"/>
                  <a:pt x="772545" y="47978"/>
                </a:cubicBezTo>
                <a:cubicBezTo>
                  <a:pt x="872291" y="146673"/>
                  <a:pt x="1046583" y="540407"/>
                  <a:pt x="993035" y="665351"/>
                </a:cubicBezTo>
                <a:cubicBezTo>
                  <a:pt x="939488" y="790296"/>
                  <a:pt x="631851" y="731499"/>
                  <a:pt x="438659" y="810245"/>
                </a:cubicBezTo>
                <a:cubicBezTo>
                  <a:pt x="414510" y="820088"/>
                  <a:pt x="389098" y="832393"/>
                  <a:pt x="362847" y="846413"/>
                </a:cubicBezTo>
                <a:lnTo>
                  <a:pt x="306999" y="878513"/>
                </a:lnTo>
                <a:lnTo>
                  <a:pt x="0" y="878513"/>
                </a:lnTo>
                <a:lnTo>
                  <a:pt x="0" y="266410"/>
                </a:lnTo>
                <a:lnTo>
                  <a:pt x="30899" y="240612"/>
                </a:lnTo>
                <a:cubicBezTo>
                  <a:pt x="148871" y="159995"/>
                  <a:pt x="288253" y="108613"/>
                  <a:pt x="394561" y="73177"/>
                </a:cubicBezTo>
                <a:cubicBezTo>
                  <a:pt x="483151" y="43647"/>
                  <a:pt x="569690" y="2633"/>
                  <a:pt x="646489" y="121"/>
                </a:cubicBezTo>
                <a:close/>
              </a:path>
            </a:pathLst>
          </a:custGeom>
          <a:solidFill>
            <a:srgbClr val="FF7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6BD793D1-B608-45E1-8D77-DB2D96521206}"/>
              </a:ext>
            </a:extLst>
          </p:cNvPr>
          <p:cNvSpPr/>
          <p:nvPr/>
        </p:nvSpPr>
        <p:spPr>
          <a:xfrm rot="16827602">
            <a:off x="194823" y="10363162"/>
            <a:ext cx="451670" cy="477481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756" h="1147487">
                <a:moveTo>
                  <a:pt x="2905756" y="382838"/>
                </a:moveTo>
                <a:cubicBezTo>
                  <a:pt x="2786887" y="59003"/>
                  <a:pt x="2276442" y="-97198"/>
                  <a:pt x="2034540" y="64268"/>
                </a:cubicBezTo>
                <a:cubicBezTo>
                  <a:pt x="1792638" y="225734"/>
                  <a:pt x="2065020" y="903738"/>
                  <a:pt x="2103120" y="1001528"/>
                </a:cubicBezTo>
                <a:cubicBezTo>
                  <a:pt x="2141220" y="1099318"/>
                  <a:pt x="2376170" y="767848"/>
                  <a:pt x="2263140" y="651008"/>
                </a:cubicBezTo>
                <a:cubicBezTo>
                  <a:pt x="2150110" y="534168"/>
                  <a:pt x="1725490" y="157961"/>
                  <a:pt x="1424940" y="300488"/>
                </a:cubicBezTo>
                <a:cubicBezTo>
                  <a:pt x="1124390" y="443015"/>
                  <a:pt x="1169670" y="921518"/>
                  <a:pt x="1181100" y="1039628"/>
                </a:cubicBezTo>
                <a:cubicBezTo>
                  <a:pt x="1192530" y="1157738"/>
                  <a:pt x="1586230" y="1101858"/>
                  <a:pt x="1493520" y="1009148"/>
                </a:cubicBezTo>
                <a:cubicBezTo>
                  <a:pt x="1400810" y="916438"/>
                  <a:pt x="929428" y="446681"/>
                  <a:pt x="624840" y="483368"/>
                </a:cubicBezTo>
                <a:cubicBezTo>
                  <a:pt x="320252" y="520055"/>
                  <a:pt x="391160" y="1057408"/>
                  <a:pt x="373380" y="1131068"/>
                </a:cubicBezTo>
                <a:cubicBezTo>
                  <a:pt x="355600" y="1204728"/>
                  <a:pt x="580390" y="1011688"/>
                  <a:pt x="518160" y="925328"/>
                </a:cubicBezTo>
                <a:cubicBezTo>
                  <a:pt x="455930" y="838968"/>
                  <a:pt x="227965" y="725938"/>
                  <a:pt x="0" y="61290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64DB9AF5-4CAB-4A48-A3C6-EF59FA4E2DAC}"/>
              </a:ext>
            </a:extLst>
          </p:cNvPr>
          <p:cNvSpPr/>
          <p:nvPr/>
        </p:nvSpPr>
        <p:spPr>
          <a:xfrm rot="9406699">
            <a:off x="6834521" y="10020386"/>
            <a:ext cx="659065" cy="470649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533382 w 2533382"/>
              <a:gd name="connsiteY0" fmla="*/ 382838 h 1147487"/>
              <a:gd name="connsiteX1" fmla="*/ 1662166 w 2533382"/>
              <a:gd name="connsiteY1" fmla="*/ 64268 h 1147487"/>
              <a:gd name="connsiteX2" fmla="*/ 1730746 w 2533382"/>
              <a:gd name="connsiteY2" fmla="*/ 1001528 h 1147487"/>
              <a:gd name="connsiteX3" fmla="*/ 1890766 w 2533382"/>
              <a:gd name="connsiteY3" fmla="*/ 651008 h 1147487"/>
              <a:gd name="connsiteX4" fmla="*/ 1052566 w 2533382"/>
              <a:gd name="connsiteY4" fmla="*/ 300488 h 1147487"/>
              <a:gd name="connsiteX5" fmla="*/ 808726 w 2533382"/>
              <a:gd name="connsiteY5" fmla="*/ 1039628 h 1147487"/>
              <a:gd name="connsiteX6" fmla="*/ 1121146 w 2533382"/>
              <a:gd name="connsiteY6" fmla="*/ 1009148 h 1147487"/>
              <a:gd name="connsiteX7" fmla="*/ 252466 w 2533382"/>
              <a:gd name="connsiteY7" fmla="*/ 483368 h 1147487"/>
              <a:gd name="connsiteX8" fmla="*/ 1006 w 2533382"/>
              <a:gd name="connsiteY8" fmla="*/ 1131068 h 1147487"/>
              <a:gd name="connsiteX9" fmla="*/ 145786 w 2533382"/>
              <a:gd name="connsiteY9" fmla="*/ 925328 h 1147487"/>
              <a:gd name="connsiteX0" fmla="*/ 2532377 w 2532377"/>
              <a:gd name="connsiteY0" fmla="*/ 382838 h 1131067"/>
              <a:gd name="connsiteX1" fmla="*/ 1661161 w 2532377"/>
              <a:gd name="connsiteY1" fmla="*/ 64268 h 1131067"/>
              <a:gd name="connsiteX2" fmla="*/ 1729741 w 2532377"/>
              <a:gd name="connsiteY2" fmla="*/ 1001528 h 1131067"/>
              <a:gd name="connsiteX3" fmla="*/ 1889761 w 2532377"/>
              <a:gd name="connsiteY3" fmla="*/ 651008 h 1131067"/>
              <a:gd name="connsiteX4" fmla="*/ 1051561 w 2532377"/>
              <a:gd name="connsiteY4" fmla="*/ 300488 h 1131067"/>
              <a:gd name="connsiteX5" fmla="*/ 807721 w 2532377"/>
              <a:gd name="connsiteY5" fmla="*/ 1039628 h 1131067"/>
              <a:gd name="connsiteX6" fmla="*/ 1120141 w 2532377"/>
              <a:gd name="connsiteY6" fmla="*/ 1009148 h 1131067"/>
              <a:gd name="connsiteX7" fmla="*/ 251461 w 2532377"/>
              <a:gd name="connsiteY7" fmla="*/ 483368 h 1131067"/>
              <a:gd name="connsiteX8" fmla="*/ 1 w 2532377"/>
              <a:gd name="connsiteY8" fmla="*/ 1131068 h 11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377" h="1131067">
                <a:moveTo>
                  <a:pt x="2532377" y="382838"/>
                </a:moveTo>
                <a:cubicBezTo>
                  <a:pt x="2413508" y="59003"/>
                  <a:pt x="1903063" y="-97198"/>
                  <a:pt x="1661161" y="64268"/>
                </a:cubicBezTo>
                <a:cubicBezTo>
                  <a:pt x="1419259" y="225734"/>
                  <a:pt x="1691641" y="903738"/>
                  <a:pt x="1729741" y="1001528"/>
                </a:cubicBezTo>
                <a:cubicBezTo>
                  <a:pt x="1767841" y="1099318"/>
                  <a:pt x="2002791" y="767848"/>
                  <a:pt x="1889761" y="651008"/>
                </a:cubicBezTo>
                <a:cubicBezTo>
                  <a:pt x="1776731" y="534168"/>
                  <a:pt x="1352111" y="157961"/>
                  <a:pt x="1051561" y="300488"/>
                </a:cubicBezTo>
                <a:cubicBezTo>
                  <a:pt x="751011" y="443015"/>
                  <a:pt x="796291" y="921518"/>
                  <a:pt x="807721" y="1039628"/>
                </a:cubicBezTo>
                <a:cubicBezTo>
                  <a:pt x="819151" y="1157738"/>
                  <a:pt x="1212851" y="1101858"/>
                  <a:pt x="1120141" y="1009148"/>
                </a:cubicBezTo>
                <a:cubicBezTo>
                  <a:pt x="1027431" y="916438"/>
                  <a:pt x="556049" y="446681"/>
                  <a:pt x="251461" y="483368"/>
                </a:cubicBezTo>
                <a:cubicBezTo>
                  <a:pt x="-53127" y="520055"/>
                  <a:pt x="17781" y="1057408"/>
                  <a:pt x="1" y="113106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509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6" r:id="rId3"/>
    <p:sldLayoutId id="2147483667" r:id="rId4"/>
    <p:sldLayoutId id="2147483664" r:id="rId5"/>
    <p:sldLayoutId id="2147483651" r:id="rId6"/>
  </p:sldLayoutIdLst>
  <p:txStyles>
    <p:titleStyle>
      <a:lvl1pPr algn="r" defTabSz="567019" rtl="1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El Messiri" pitchFamily="2" charset="-78"/>
          <a:ea typeface="+mj-ea"/>
          <a:cs typeface="El Messiri" pitchFamily="2" charset="-78"/>
        </a:defRPr>
      </a:lvl1pPr>
    </p:titleStyle>
    <p:bodyStyle>
      <a:lvl1pPr marL="141755" indent="-141755" algn="r" defTabSz="567019" rtl="1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El Messiri" pitchFamily="2" charset="-78"/>
          <a:ea typeface="+mn-ea"/>
          <a:cs typeface="El Messiri" pitchFamily="2" charset="-78"/>
        </a:defRPr>
      </a:lvl1pPr>
      <a:lvl2pPr marL="425265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El Messiri" pitchFamily="2" charset="-78"/>
          <a:ea typeface="+mn-ea"/>
          <a:cs typeface="El Messiri" pitchFamily="2" charset="-78"/>
        </a:defRPr>
      </a:lvl2pPr>
      <a:lvl3pPr marL="70877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El Messiri" pitchFamily="2" charset="-78"/>
          <a:ea typeface="+mn-ea"/>
          <a:cs typeface="El Messiri" pitchFamily="2" charset="-78"/>
        </a:defRPr>
      </a:lvl3pPr>
      <a:lvl4pPr marL="99228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El Messiri" pitchFamily="2" charset="-78"/>
          <a:ea typeface="+mn-ea"/>
          <a:cs typeface="El Messiri" pitchFamily="2" charset="-78"/>
        </a:defRPr>
      </a:lvl4pPr>
      <a:lvl5pPr marL="127579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El Messiri" pitchFamily="2" charset="-78"/>
          <a:ea typeface="+mn-ea"/>
          <a:cs typeface="El Messiri" pitchFamily="2" charset="-78"/>
        </a:defRPr>
      </a:lvl5pPr>
      <a:lvl6pPr marL="155930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onts.google.com/specimen/El+Messiri?subset=arabic&amp;preview.text=%D8%B9%D8%B1%D8%A8%D9%8A&amp;preview.text_type=cust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F46C56F-2A13-4DD9-95CC-91FEFF572BE9}"/>
              </a:ext>
            </a:extLst>
          </p:cNvPr>
          <p:cNvSpPr txBox="1"/>
          <p:nvPr/>
        </p:nvSpPr>
        <p:spPr>
          <a:xfrm>
            <a:off x="2119998" y="626915"/>
            <a:ext cx="331967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11500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ملف انجاز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4412AD-8995-FE2C-904E-C1E334ABE8C0}"/>
              </a:ext>
            </a:extLst>
          </p:cNvPr>
          <p:cNvGrpSpPr/>
          <p:nvPr/>
        </p:nvGrpSpPr>
        <p:grpSpPr>
          <a:xfrm>
            <a:off x="1595557" y="4964883"/>
            <a:ext cx="4700884" cy="4857934"/>
            <a:chOff x="2464295" y="5764430"/>
            <a:chExt cx="3200263" cy="330718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FA6C7E6-886A-486F-9397-6F4E80CDC1EB}"/>
                </a:ext>
              </a:extLst>
            </p:cNvPr>
            <p:cNvGrpSpPr/>
            <p:nvPr/>
          </p:nvGrpSpPr>
          <p:grpSpPr>
            <a:xfrm>
              <a:off x="2464295" y="7654349"/>
              <a:ext cx="1486736" cy="1417262"/>
              <a:chOff x="6268720" y="3943028"/>
              <a:chExt cx="2397760" cy="2285715"/>
            </a:xfrm>
          </p:grpSpPr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C9F90269-84F3-4085-BEBE-AE8B30E9CC70}"/>
                  </a:ext>
                </a:extLst>
              </p:cNvPr>
              <p:cNvSpPr/>
              <p:nvPr/>
            </p:nvSpPr>
            <p:spPr>
              <a:xfrm>
                <a:off x="6268720" y="3943028"/>
                <a:ext cx="2397760" cy="2285715"/>
              </a:xfrm>
              <a:prstGeom prst="roundRect">
                <a:avLst>
                  <a:gd name="adj" fmla="val 3595"/>
                </a:avLst>
              </a:prstGeom>
              <a:solidFill>
                <a:srgbClr val="FFF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567019"/>
                <a:endParaRPr lang="ar-SA" sz="1116" dirty="0">
                  <a:solidFill>
                    <a:prstClr val="white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grpSp>
            <p:nvGrpSpPr>
              <p:cNvPr id="15" name="مجموعة 14">
                <a:extLst>
                  <a:ext uri="{FF2B5EF4-FFF2-40B4-BE49-F238E27FC236}">
                    <a16:creationId xmlns:a16="http://schemas.microsoft.com/office/drawing/2014/main" id="{C47FDA47-7025-4AC7-8A73-537082FEBF54}"/>
                  </a:ext>
                </a:extLst>
              </p:cNvPr>
              <p:cNvGrpSpPr/>
              <p:nvPr/>
            </p:nvGrpSpPr>
            <p:grpSpPr>
              <a:xfrm>
                <a:off x="6649322" y="4148687"/>
                <a:ext cx="1615002" cy="1704142"/>
                <a:chOff x="5040441" y="1483872"/>
                <a:chExt cx="2111118" cy="2227641"/>
              </a:xfrm>
            </p:grpSpPr>
            <p:grpSp>
              <p:nvGrpSpPr>
                <p:cNvPr id="16" name="رسم 4" descr="مصباح">
                  <a:extLst>
                    <a:ext uri="{FF2B5EF4-FFF2-40B4-BE49-F238E27FC236}">
                      <a16:creationId xmlns:a16="http://schemas.microsoft.com/office/drawing/2014/main" id="{3F27D5E0-9E1D-45DB-A8A7-6E6F46652EFC}"/>
                    </a:ext>
                  </a:extLst>
                </p:cNvPr>
                <p:cNvGrpSpPr/>
                <p:nvPr/>
              </p:nvGrpSpPr>
              <p:grpSpPr>
                <a:xfrm>
                  <a:off x="5506534" y="1922549"/>
                  <a:ext cx="1178934" cy="1788964"/>
                  <a:chOff x="5571597" y="1667520"/>
                  <a:chExt cx="1048808" cy="1591506"/>
                </a:xfrm>
                <a:solidFill>
                  <a:srgbClr val="FFE59F"/>
                </a:solidFill>
              </p:grpSpPr>
              <p:grpSp>
                <p:nvGrpSpPr>
                  <p:cNvPr id="32" name="رسم 4" descr="مصباح">
                    <a:extLst>
                      <a:ext uri="{FF2B5EF4-FFF2-40B4-BE49-F238E27FC236}">
                        <a16:creationId xmlns:a16="http://schemas.microsoft.com/office/drawing/2014/main" id="{21C2B24F-8911-4933-8CF8-2FBAFA03B9CE}"/>
                      </a:ext>
                    </a:extLst>
                  </p:cNvPr>
                  <p:cNvGrpSpPr/>
                  <p:nvPr/>
                </p:nvGrpSpPr>
                <p:grpSpPr>
                  <a:xfrm>
                    <a:off x="5888677" y="2972433"/>
                    <a:ext cx="414646" cy="286593"/>
                    <a:chOff x="5888677" y="2972433"/>
                    <a:chExt cx="414646" cy="286593"/>
                  </a:xfrm>
                  <a:grpFill/>
                </p:grpSpPr>
                <p:sp>
                  <p:nvSpPr>
                    <p:cNvPr id="34" name="شكل حر: شكل 33">
                      <a:extLst>
                        <a:ext uri="{FF2B5EF4-FFF2-40B4-BE49-F238E27FC236}">
                          <a16:creationId xmlns:a16="http://schemas.microsoft.com/office/drawing/2014/main" id="{4B619215-0B43-4460-BA78-F6196362A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8677" y="2972433"/>
                      <a:ext cx="414646" cy="48781"/>
                    </a:xfrm>
                    <a:custGeom>
                      <a:avLst/>
                      <a:gdLst>
                        <a:gd name="connsiteX0" fmla="*/ 390255 w 414646"/>
                        <a:gd name="connsiteY0" fmla="*/ 48782 h 48781"/>
                        <a:gd name="connsiteX1" fmla="*/ 24391 w 414646"/>
                        <a:gd name="connsiteY1" fmla="*/ 48782 h 48781"/>
                        <a:gd name="connsiteX2" fmla="*/ 0 w 414646"/>
                        <a:gd name="connsiteY2" fmla="*/ 24391 h 48781"/>
                        <a:gd name="connsiteX3" fmla="*/ 24391 w 414646"/>
                        <a:gd name="connsiteY3" fmla="*/ 0 h 48781"/>
                        <a:gd name="connsiteX4" fmla="*/ 390255 w 414646"/>
                        <a:gd name="connsiteY4" fmla="*/ 0 h 48781"/>
                        <a:gd name="connsiteX5" fmla="*/ 414646 w 414646"/>
                        <a:gd name="connsiteY5" fmla="*/ 24391 h 48781"/>
                        <a:gd name="connsiteX6" fmla="*/ 390255 w 414646"/>
                        <a:gd name="connsiteY6" fmla="*/ 48782 h 4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4646" h="48781">
                          <a:moveTo>
                            <a:pt x="390255" y="48782"/>
                          </a:moveTo>
                          <a:lnTo>
                            <a:pt x="24391" y="48782"/>
                          </a:lnTo>
                          <a:cubicBezTo>
                            <a:pt x="10921" y="48782"/>
                            <a:pt x="0" y="37861"/>
                            <a:pt x="0" y="24391"/>
                          </a:cubicBezTo>
                          <a:cubicBezTo>
                            <a:pt x="0" y="10921"/>
                            <a:pt x="10921" y="0"/>
                            <a:pt x="24391" y="0"/>
                          </a:cubicBezTo>
                          <a:lnTo>
                            <a:pt x="390255" y="0"/>
                          </a:lnTo>
                          <a:cubicBezTo>
                            <a:pt x="403725" y="0"/>
                            <a:pt x="414646" y="10921"/>
                            <a:pt x="414646" y="24391"/>
                          </a:cubicBezTo>
                          <a:cubicBezTo>
                            <a:pt x="414646" y="37861"/>
                            <a:pt x="403725" y="48782"/>
                            <a:pt x="390255" y="48782"/>
                          </a:cubicBezTo>
                          <a:close/>
                        </a:path>
                      </a:pathLst>
                    </a:custGeom>
                    <a:solidFill>
                      <a:srgbClr val="A6E4E6"/>
                    </a:solidFill>
                    <a:ln w="609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  <p:sp>
                  <p:nvSpPr>
                    <p:cNvPr id="35" name="شكل حر: شكل 34">
                      <a:extLst>
                        <a:ext uri="{FF2B5EF4-FFF2-40B4-BE49-F238E27FC236}">
                          <a16:creationId xmlns:a16="http://schemas.microsoft.com/office/drawing/2014/main" id="{F4AF4159-62EE-4B53-A84F-3413CAA5B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8677" y="3051703"/>
                      <a:ext cx="414646" cy="48781"/>
                    </a:xfrm>
                    <a:custGeom>
                      <a:avLst/>
                      <a:gdLst>
                        <a:gd name="connsiteX0" fmla="*/ 390255 w 414646"/>
                        <a:gd name="connsiteY0" fmla="*/ 48782 h 48781"/>
                        <a:gd name="connsiteX1" fmla="*/ 24391 w 414646"/>
                        <a:gd name="connsiteY1" fmla="*/ 48782 h 48781"/>
                        <a:gd name="connsiteX2" fmla="*/ 0 w 414646"/>
                        <a:gd name="connsiteY2" fmla="*/ 24391 h 48781"/>
                        <a:gd name="connsiteX3" fmla="*/ 24391 w 414646"/>
                        <a:gd name="connsiteY3" fmla="*/ 0 h 48781"/>
                        <a:gd name="connsiteX4" fmla="*/ 390255 w 414646"/>
                        <a:gd name="connsiteY4" fmla="*/ 0 h 48781"/>
                        <a:gd name="connsiteX5" fmla="*/ 414646 w 414646"/>
                        <a:gd name="connsiteY5" fmla="*/ 24391 h 48781"/>
                        <a:gd name="connsiteX6" fmla="*/ 390255 w 414646"/>
                        <a:gd name="connsiteY6" fmla="*/ 48782 h 4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4646" h="48781">
                          <a:moveTo>
                            <a:pt x="390255" y="48782"/>
                          </a:moveTo>
                          <a:lnTo>
                            <a:pt x="24391" y="48782"/>
                          </a:lnTo>
                          <a:cubicBezTo>
                            <a:pt x="10921" y="48782"/>
                            <a:pt x="0" y="37861"/>
                            <a:pt x="0" y="24391"/>
                          </a:cubicBezTo>
                          <a:cubicBezTo>
                            <a:pt x="0" y="10921"/>
                            <a:pt x="10921" y="0"/>
                            <a:pt x="24391" y="0"/>
                          </a:cubicBezTo>
                          <a:lnTo>
                            <a:pt x="390255" y="0"/>
                          </a:lnTo>
                          <a:cubicBezTo>
                            <a:pt x="403725" y="0"/>
                            <a:pt x="414646" y="10921"/>
                            <a:pt x="414646" y="24391"/>
                          </a:cubicBezTo>
                          <a:cubicBezTo>
                            <a:pt x="414646" y="37861"/>
                            <a:pt x="403725" y="48782"/>
                            <a:pt x="390255" y="48782"/>
                          </a:cubicBezTo>
                          <a:close/>
                        </a:path>
                      </a:pathLst>
                    </a:custGeom>
                    <a:solidFill>
                      <a:srgbClr val="A6E4E6"/>
                    </a:solidFill>
                    <a:ln w="609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  <p:sp>
                  <p:nvSpPr>
                    <p:cNvPr id="36" name="شكل حر: شكل 35">
                      <a:extLst>
                        <a:ext uri="{FF2B5EF4-FFF2-40B4-BE49-F238E27FC236}">
                          <a16:creationId xmlns:a16="http://schemas.microsoft.com/office/drawing/2014/main" id="{82AF5ECC-1CEC-4E19-B7E8-10444DFEA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8677" y="3130974"/>
                      <a:ext cx="414646" cy="48781"/>
                    </a:xfrm>
                    <a:custGeom>
                      <a:avLst/>
                      <a:gdLst>
                        <a:gd name="connsiteX0" fmla="*/ 390255 w 414646"/>
                        <a:gd name="connsiteY0" fmla="*/ 48782 h 48781"/>
                        <a:gd name="connsiteX1" fmla="*/ 24391 w 414646"/>
                        <a:gd name="connsiteY1" fmla="*/ 48782 h 48781"/>
                        <a:gd name="connsiteX2" fmla="*/ 0 w 414646"/>
                        <a:gd name="connsiteY2" fmla="*/ 24391 h 48781"/>
                        <a:gd name="connsiteX3" fmla="*/ 24391 w 414646"/>
                        <a:gd name="connsiteY3" fmla="*/ 0 h 48781"/>
                        <a:gd name="connsiteX4" fmla="*/ 390255 w 414646"/>
                        <a:gd name="connsiteY4" fmla="*/ 0 h 48781"/>
                        <a:gd name="connsiteX5" fmla="*/ 414646 w 414646"/>
                        <a:gd name="connsiteY5" fmla="*/ 24391 h 48781"/>
                        <a:gd name="connsiteX6" fmla="*/ 390255 w 414646"/>
                        <a:gd name="connsiteY6" fmla="*/ 48782 h 4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4646" h="48781">
                          <a:moveTo>
                            <a:pt x="390255" y="48782"/>
                          </a:moveTo>
                          <a:lnTo>
                            <a:pt x="24391" y="48782"/>
                          </a:lnTo>
                          <a:cubicBezTo>
                            <a:pt x="10921" y="48782"/>
                            <a:pt x="0" y="37861"/>
                            <a:pt x="0" y="24391"/>
                          </a:cubicBezTo>
                          <a:cubicBezTo>
                            <a:pt x="0" y="10921"/>
                            <a:pt x="10921" y="0"/>
                            <a:pt x="24391" y="0"/>
                          </a:cubicBezTo>
                          <a:lnTo>
                            <a:pt x="390255" y="0"/>
                          </a:lnTo>
                          <a:cubicBezTo>
                            <a:pt x="403725" y="0"/>
                            <a:pt x="414646" y="10921"/>
                            <a:pt x="414646" y="24391"/>
                          </a:cubicBezTo>
                          <a:cubicBezTo>
                            <a:pt x="414646" y="37861"/>
                            <a:pt x="403725" y="48782"/>
                            <a:pt x="390255" y="48782"/>
                          </a:cubicBezTo>
                          <a:close/>
                        </a:path>
                      </a:pathLst>
                    </a:custGeom>
                    <a:solidFill>
                      <a:srgbClr val="A6E4E6"/>
                    </a:solidFill>
                    <a:ln w="609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  <p:sp>
                  <p:nvSpPr>
                    <p:cNvPr id="37" name="شكل حر: شكل 36">
                      <a:extLst>
                        <a:ext uri="{FF2B5EF4-FFF2-40B4-BE49-F238E27FC236}">
                          <a16:creationId xmlns:a16="http://schemas.microsoft.com/office/drawing/2014/main" id="{EEA28A20-DFDB-40AF-8458-5A4E82594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0632" y="3210245"/>
                      <a:ext cx="170736" cy="48781"/>
                    </a:xfrm>
                    <a:custGeom>
                      <a:avLst/>
                      <a:gdLst>
                        <a:gd name="connsiteX0" fmla="*/ 146346 w 170736"/>
                        <a:gd name="connsiteY0" fmla="*/ 48782 h 48781"/>
                        <a:gd name="connsiteX1" fmla="*/ 24391 w 170736"/>
                        <a:gd name="connsiteY1" fmla="*/ 48782 h 48781"/>
                        <a:gd name="connsiteX2" fmla="*/ 0 w 170736"/>
                        <a:gd name="connsiteY2" fmla="*/ 24391 h 48781"/>
                        <a:gd name="connsiteX3" fmla="*/ 24391 w 170736"/>
                        <a:gd name="connsiteY3" fmla="*/ 0 h 48781"/>
                        <a:gd name="connsiteX4" fmla="*/ 146346 w 170736"/>
                        <a:gd name="connsiteY4" fmla="*/ 0 h 48781"/>
                        <a:gd name="connsiteX5" fmla="*/ 170737 w 170736"/>
                        <a:gd name="connsiteY5" fmla="*/ 24391 h 48781"/>
                        <a:gd name="connsiteX6" fmla="*/ 146346 w 170736"/>
                        <a:gd name="connsiteY6" fmla="*/ 48782 h 4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0736" h="48781">
                          <a:moveTo>
                            <a:pt x="146346" y="48782"/>
                          </a:moveTo>
                          <a:lnTo>
                            <a:pt x="24391" y="48782"/>
                          </a:lnTo>
                          <a:cubicBezTo>
                            <a:pt x="10921" y="48782"/>
                            <a:pt x="0" y="37861"/>
                            <a:pt x="0" y="24391"/>
                          </a:cubicBezTo>
                          <a:cubicBezTo>
                            <a:pt x="0" y="10921"/>
                            <a:pt x="10921" y="0"/>
                            <a:pt x="24391" y="0"/>
                          </a:cubicBezTo>
                          <a:lnTo>
                            <a:pt x="146346" y="0"/>
                          </a:lnTo>
                          <a:cubicBezTo>
                            <a:pt x="159816" y="0"/>
                            <a:pt x="170737" y="10921"/>
                            <a:pt x="170737" y="24391"/>
                          </a:cubicBezTo>
                          <a:cubicBezTo>
                            <a:pt x="170737" y="37861"/>
                            <a:pt x="159816" y="48782"/>
                            <a:pt x="146346" y="48782"/>
                          </a:cubicBezTo>
                          <a:close/>
                        </a:path>
                      </a:pathLst>
                    </a:custGeom>
                    <a:solidFill>
                      <a:srgbClr val="752B64"/>
                    </a:solidFill>
                    <a:ln w="6092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</p:grpSp>
              <p:sp>
                <p:nvSpPr>
                  <p:cNvPr id="33" name="شكل حر: شكل 32">
                    <a:extLst>
                      <a:ext uri="{FF2B5EF4-FFF2-40B4-BE49-F238E27FC236}">
                        <a16:creationId xmlns:a16="http://schemas.microsoft.com/office/drawing/2014/main" id="{55C96F3E-6047-463C-95EC-1C84E43077D1}"/>
                      </a:ext>
                    </a:extLst>
                  </p:cNvPr>
                  <p:cNvSpPr/>
                  <p:nvPr/>
                </p:nvSpPr>
                <p:spPr>
                  <a:xfrm>
                    <a:off x="5571597" y="1667520"/>
                    <a:ext cx="1048808" cy="1274424"/>
                  </a:xfrm>
                  <a:custGeom>
                    <a:avLst/>
                    <a:gdLst>
                      <a:gd name="connsiteX0" fmla="*/ 1048808 w 1048808"/>
                      <a:gd name="connsiteY0" fmla="*/ 524403 h 1274424"/>
                      <a:gd name="connsiteX1" fmla="*/ 511726 w 1048808"/>
                      <a:gd name="connsiteY1" fmla="*/ 150 h 1274424"/>
                      <a:gd name="connsiteX2" fmla="*/ 71 w 1048808"/>
                      <a:gd name="connsiteY2" fmla="*/ 533190 h 1274424"/>
                      <a:gd name="connsiteX3" fmla="*/ 162234 w 1048808"/>
                      <a:gd name="connsiteY3" fmla="*/ 903597 h 1274424"/>
                      <a:gd name="connsiteX4" fmla="*/ 341471 w 1048808"/>
                      <a:gd name="connsiteY4" fmla="*/ 1264015 h 1274424"/>
                      <a:gd name="connsiteX5" fmla="*/ 341471 w 1048808"/>
                      <a:gd name="connsiteY5" fmla="*/ 1274424 h 1274424"/>
                      <a:gd name="connsiteX6" fmla="*/ 707335 w 1048808"/>
                      <a:gd name="connsiteY6" fmla="*/ 1274424 h 1274424"/>
                      <a:gd name="connsiteX7" fmla="*/ 707335 w 1048808"/>
                      <a:gd name="connsiteY7" fmla="*/ 1256662 h 1274424"/>
                      <a:gd name="connsiteX8" fmla="*/ 884486 w 1048808"/>
                      <a:gd name="connsiteY8" fmla="*/ 905572 h 1274424"/>
                      <a:gd name="connsiteX9" fmla="*/ 1048808 w 1048808"/>
                      <a:gd name="connsiteY9" fmla="*/ 524403 h 127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8808" h="1274424">
                        <a:moveTo>
                          <a:pt x="1048808" y="524403"/>
                        </a:moveTo>
                        <a:cubicBezTo>
                          <a:pt x="1048808" y="230565"/>
                          <a:pt x="807137" y="-6826"/>
                          <a:pt x="511726" y="150"/>
                        </a:cubicBezTo>
                        <a:cubicBezTo>
                          <a:pt x="225327" y="6906"/>
                          <a:pt x="-4631" y="246748"/>
                          <a:pt x="71" y="533190"/>
                        </a:cubicBezTo>
                        <a:cubicBezTo>
                          <a:pt x="2461" y="678828"/>
                          <a:pt x="64237" y="810009"/>
                          <a:pt x="162234" y="903597"/>
                        </a:cubicBezTo>
                        <a:cubicBezTo>
                          <a:pt x="278493" y="1014636"/>
                          <a:pt x="341471" y="1103243"/>
                          <a:pt x="341471" y="1264015"/>
                        </a:cubicBezTo>
                        <a:lnTo>
                          <a:pt x="341471" y="1274424"/>
                        </a:lnTo>
                        <a:lnTo>
                          <a:pt x="707335" y="1274424"/>
                        </a:lnTo>
                        <a:lnTo>
                          <a:pt x="707335" y="1256662"/>
                        </a:lnTo>
                        <a:cubicBezTo>
                          <a:pt x="707335" y="1099041"/>
                          <a:pt x="769910" y="1013819"/>
                          <a:pt x="884486" y="905572"/>
                        </a:cubicBezTo>
                        <a:cubicBezTo>
                          <a:pt x="985666" y="809990"/>
                          <a:pt x="1048808" y="674584"/>
                          <a:pt x="1048808" y="524403"/>
                        </a:cubicBezTo>
                        <a:close/>
                      </a:path>
                    </a:pathLst>
                  </a:custGeom>
                  <a:solidFill>
                    <a:srgbClr val="FFC94D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grpSp>
              <p:nvGrpSpPr>
                <p:cNvPr id="20" name="رسم 4" descr="مصباح">
                  <a:extLst>
                    <a:ext uri="{FF2B5EF4-FFF2-40B4-BE49-F238E27FC236}">
                      <a16:creationId xmlns:a16="http://schemas.microsoft.com/office/drawing/2014/main" id="{45FADC63-2F51-4EE3-8EA3-E1A9760DDE85}"/>
                    </a:ext>
                  </a:extLst>
                </p:cNvPr>
                <p:cNvGrpSpPr/>
                <p:nvPr/>
              </p:nvGrpSpPr>
              <p:grpSpPr>
                <a:xfrm>
                  <a:off x="5629347" y="2024525"/>
                  <a:ext cx="513591" cy="513591"/>
                  <a:chOff x="5680854" y="1758240"/>
                  <a:chExt cx="456903" cy="456903"/>
                </a:xfrm>
                <a:solidFill>
                  <a:srgbClr val="FFFFFF"/>
                </a:solidFill>
              </p:grpSpPr>
              <p:sp>
                <p:nvSpPr>
                  <p:cNvPr id="30" name="شكل حر: شكل 29">
                    <a:extLst>
                      <a:ext uri="{FF2B5EF4-FFF2-40B4-BE49-F238E27FC236}">
                        <a16:creationId xmlns:a16="http://schemas.microsoft.com/office/drawing/2014/main" id="{7D15E249-A444-4E99-9C1A-8F6E5A1FD254}"/>
                      </a:ext>
                    </a:extLst>
                  </p:cNvPr>
                  <p:cNvSpPr/>
                  <p:nvPr/>
                </p:nvSpPr>
                <p:spPr>
                  <a:xfrm>
                    <a:off x="5737082" y="1758240"/>
                    <a:ext cx="400675" cy="246738"/>
                  </a:xfrm>
                  <a:custGeom>
                    <a:avLst/>
                    <a:gdLst>
                      <a:gd name="connsiteX0" fmla="*/ 18281 w 400675"/>
                      <a:gd name="connsiteY0" fmla="*/ 246739 h 246738"/>
                      <a:gd name="connsiteX1" fmla="*/ 9140 w 400675"/>
                      <a:gd name="connsiteY1" fmla="*/ 244275 h 246738"/>
                      <a:gd name="connsiteX2" fmla="*/ 2463 w 400675"/>
                      <a:gd name="connsiteY2" fmla="*/ 219281 h 246738"/>
                      <a:gd name="connsiteX3" fmla="*/ 382383 w 400675"/>
                      <a:gd name="connsiteY3" fmla="*/ 0 h 246738"/>
                      <a:gd name="connsiteX4" fmla="*/ 400676 w 400675"/>
                      <a:gd name="connsiteY4" fmla="*/ 18293 h 246738"/>
                      <a:gd name="connsiteX5" fmla="*/ 382383 w 400675"/>
                      <a:gd name="connsiteY5" fmla="*/ 36586 h 246738"/>
                      <a:gd name="connsiteX6" fmla="*/ 34135 w 400675"/>
                      <a:gd name="connsiteY6" fmla="*/ 237604 h 246738"/>
                      <a:gd name="connsiteX7" fmla="*/ 18281 w 400675"/>
                      <a:gd name="connsiteY7" fmla="*/ 246739 h 246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0675" h="246738">
                        <a:moveTo>
                          <a:pt x="18281" y="246739"/>
                        </a:moveTo>
                        <a:cubicBezTo>
                          <a:pt x="15171" y="246739"/>
                          <a:pt x="12024" y="245946"/>
                          <a:pt x="9140" y="244275"/>
                        </a:cubicBezTo>
                        <a:cubicBezTo>
                          <a:pt x="390" y="239214"/>
                          <a:pt x="-2598" y="228025"/>
                          <a:pt x="2463" y="219281"/>
                        </a:cubicBezTo>
                        <a:cubicBezTo>
                          <a:pt x="80715" y="84021"/>
                          <a:pt x="226287" y="0"/>
                          <a:pt x="382383" y="0"/>
                        </a:cubicBezTo>
                        <a:cubicBezTo>
                          <a:pt x="392486" y="0"/>
                          <a:pt x="400676" y="8189"/>
                          <a:pt x="400676" y="18293"/>
                        </a:cubicBezTo>
                        <a:cubicBezTo>
                          <a:pt x="400676" y="28397"/>
                          <a:pt x="392486" y="36586"/>
                          <a:pt x="382383" y="36586"/>
                        </a:cubicBezTo>
                        <a:cubicBezTo>
                          <a:pt x="239305" y="36586"/>
                          <a:pt x="105862" y="113613"/>
                          <a:pt x="34135" y="237604"/>
                        </a:cubicBezTo>
                        <a:cubicBezTo>
                          <a:pt x="30744" y="243464"/>
                          <a:pt x="24598" y="246739"/>
                          <a:pt x="18281" y="24673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31" name="شكل حر: شكل 30">
                    <a:extLst>
                      <a:ext uri="{FF2B5EF4-FFF2-40B4-BE49-F238E27FC236}">
                        <a16:creationId xmlns:a16="http://schemas.microsoft.com/office/drawing/2014/main" id="{74A43279-7946-4DAC-8C11-B0A4CE6EDFF0}"/>
                      </a:ext>
                    </a:extLst>
                  </p:cNvPr>
                  <p:cNvSpPr/>
                  <p:nvPr/>
                </p:nvSpPr>
                <p:spPr>
                  <a:xfrm>
                    <a:off x="5680854" y="2070461"/>
                    <a:ext cx="50618" cy="144682"/>
                  </a:xfrm>
                  <a:custGeom>
                    <a:avLst/>
                    <a:gdLst>
                      <a:gd name="connsiteX0" fmla="*/ 18293 w 50618"/>
                      <a:gd name="connsiteY0" fmla="*/ 144682 h 144682"/>
                      <a:gd name="connsiteX1" fmla="*/ 0 w 50618"/>
                      <a:gd name="connsiteY1" fmla="*/ 126389 h 144682"/>
                      <a:gd name="connsiteX2" fmla="*/ 14641 w 50618"/>
                      <a:gd name="connsiteY2" fmla="*/ 13611 h 144682"/>
                      <a:gd name="connsiteX3" fmla="*/ 37013 w 50618"/>
                      <a:gd name="connsiteY3" fmla="*/ 623 h 144682"/>
                      <a:gd name="connsiteX4" fmla="*/ 50001 w 50618"/>
                      <a:gd name="connsiteY4" fmla="*/ 22996 h 144682"/>
                      <a:gd name="connsiteX5" fmla="*/ 36586 w 50618"/>
                      <a:gd name="connsiteY5" fmla="*/ 126389 h 144682"/>
                      <a:gd name="connsiteX6" fmla="*/ 18293 w 50618"/>
                      <a:gd name="connsiteY6" fmla="*/ 144682 h 14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0618" h="144682">
                        <a:moveTo>
                          <a:pt x="18293" y="144682"/>
                        </a:moveTo>
                        <a:cubicBezTo>
                          <a:pt x="8189" y="144682"/>
                          <a:pt x="0" y="136493"/>
                          <a:pt x="0" y="126389"/>
                        </a:cubicBezTo>
                        <a:cubicBezTo>
                          <a:pt x="0" y="88162"/>
                          <a:pt x="4927" y="50216"/>
                          <a:pt x="14641" y="13611"/>
                        </a:cubicBezTo>
                        <a:cubicBezTo>
                          <a:pt x="17232" y="3843"/>
                          <a:pt x="27239" y="-1987"/>
                          <a:pt x="37013" y="623"/>
                        </a:cubicBezTo>
                        <a:cubicBezTo>
                          <a:pt x="46782" y="3215"/>
                          <a:pt x="52593" y="13227"/>
                          <a:pt x="50001" y="22996"/>
                        </a:cubicBezTo>
                        <a:cubicBezTo>
                          <a:pt x="41099" y="56539"/>
                          <a:pt x="36586" y="91333"/>
                          <a:pt x="36586" y="126389"/>
                        </a:cubicBezTo>
                        <a:cubicBezTo>
                          <a:pt x="36586" y="136487"/>
                          <a:pt x="28397" y="144682"/>
                          <a:pt x="18293" y="1446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sp>
              <p:nvSpPr>
                <p:cNvPr id="21" name="شكل حر: شكل 20">
                  <a:extLst>
                    <a:ext uri="{FF2B5EF4-FFF2-40B4-BE49-F238E27FC236}">
                      <a16:creationId xmlns:a16="http://schemas.microsoft.com/office/drawing/2014/main" id="{875100D4-14FD-49D9-9C56-E0BD46180E40}"/>
                    </a:ext>
                  </a:extLst>
                </p:cNvPr>
                <p:cNvSpPr/>
                <p:nvPr/>
              </p:nvSpPr>
              <p:spPr>
                <a:xfrm>
                  <a:off x="5808120" y="2655954"/>
                  <a:ext cx="575759" cy="700507"/>
                </a:xfrm>
                <a:custGeom>
                  <a:avLst/>
                  <a:gdLst>
                    <a:gd name="connsiteX0" fmla="*/ 408548 w 512209"/>
                    <a:gd name="connsiteY0" fmla="*/ 0 h 623188"/>
                    <a:gd name="connsiteX1" fmla="*/ 304887 w 512209"/>
                    <a:gd name="connsiteY1" fmla="*/ 103662 h 623188"/>
                    <a:gd name="connsiteX2" fmla="*/ 304887 w 512209"/>
                    <a:gd name="connsiteY2" fmla="*/ 171316 h 623188"/>
                    <a:gd name="connsiteX3" fmla="*/ 207323 w 512209"/>
                    <a:gd name="connsiteY3" fmla="*/ 171316 h 623188"/>
                    <a:gd name="connsiteX4" fmla="*/ 207323 w 512209"/>
                    <a:gd name="connsiteY4" fmla="*/ 103662 h 623188"/>
                    <a:gd name="connsiteX5" fmla="*/ 103662 w 512209"/>
                    <a:gd name="connsiteY5" fmla="*/ 0 h 623188"/>
                    <a:gd name="connsiteX6" fmla="*/ 0 w 512209"/>
                    <a:gd name="connsiteY6" fmla="*/ 103662 h 623188"/>
                    <a:gd name="connsiteX7" fmla="*/ 103662 w 512209"/>
                    <a:gd name="connsiteY7" fmla="*/ 207323 h 623188"/>
                    <a:gd name="connsiteX8" fmla="*/ 170737 w 512209"/>
                    <a:gd name="connsiteY8" fmla="*/ 207323 h 623188"/>
                    <a:gd name="connsiteX9" fmla="*/ 170737 w 512209"/>
                    <a:gd name="connsiteY9" fmla="*/ 623189 h 623188"/>
                    <a:gd name="connsiteX10" fmla="*/ 207323 w 512209"/>
                    <a:gd name="connsiteY10" fmla="*/ 623189 h 623188"/>
                    <a:gd name="connsiteX11" fmla="*/ 207323 w 512209"/>
                    <a:gd name="connsiteY11" fmla="*/ 207902 h 623188"/>
                    <a:gd name="connsiteX12" fmla="*/ 304887 w 512209"/>
                    <a:gd name="connsiteY12" fmla="*/ 207902 h 623188"/>
                    <a:gd name="connsiteX13" fmla="*/ 304887 w 512209"/>
                    <a:gd name="connsiteY13" fmla="*/ 623189 h 623188"/>
                    <a:gd name="connsiteX14" fmla="*/ 341473 w 512209"/>
                    <a:gd name="connsiteY14" fmla="*/ 623189 h 623188"/>
                    <a:gd name="connsiteX15" fmla="*/ 341473 w 512209"/>
                    <a:gd name="connsiteY15" fmla="*/ 207323 h 623188"/>
                    <a:gd name="connsiteX16" fmla="*/ 408548 w 512209"/>
                    <a:gd name="connsiteY16" fmla="*/ 207323 h 623188"/>
                    <a:gd name="connsiteX17" fmla="*/ 512210 w 512209"/>
                    <a:gd name="connsiteY17" fmla="*/ 103662 h 623188"/>
                    <a:gd name="connsiteX18" fmla="*/ 408548 w 512209"/>
                    <a:gd name="connsiteY18" fmla="*/ 0 h 623188"/>
                    <a:gd name="connsiteX19" fmla="*/ 36586 w 512209"/>
                    <a:gd name="connsiteY19" fmla="*/ 103662 h 623188"/>
                    <a:gd name="connsiteX20" fmla="*/ 103662 w 512209"/>
                    <a:gd name="connsiteY20" fmla="*/ 36586 h 623188"/>
                    <a:gd name="connsiteX21" fmla="*/ 170737 w 512209"/>
                    <a:gd name="connsiteY21" fmla="*/ 103662 h 623188"/>
                    <a:gd name="connsiteX22" fmla="*/ 170737 w 512209"/>
                    <a:gd name="connsiteY22" fmla="*/ 170737 h 623188"/>
                    <a:gd name="connsiteX23" fmla="*/ 103662 w 512209"/>
                    <a:gd name="connsiteY23" fmla="*/ 170737 h 623188"/>
                    <a:gd name="connsiteX24" fmla="*/ 36586 w 512209"/>
                    <a:gd name="connsiteY24" fmla="*/ 103662 h 623188"/>
                    <a:gd name="connsiteX25" fmla="*/ 408548 w 512209"/>
                    <a:gd name="connsiteY25" fmla="*/ 170737 h 623188"/>
                    <a:gd name="connsiteX26" fmla="*/ 341473 w 512209"/>
                    <a:gd name="connsiteY26" fmla="*/ 170737 h 623188"/>
                    <a:gd name="connsiteX27" fmla="*/ 341473 w 512209"/>
                    <a:gd name="connsiteY27" fmla="*/ 103662 h 623188"/>
                    <a:gd name="connsiteX28" fmla="*/ 408548 w 512209"/>
                    <a:gd name="connsiteY28" fmla="*/ 36586 h 623188"/>
                    <a:gd name="connsiteX29" fmla="*/ 475623 w 512209"/>
                    <a:gd name="connsiteY29" fmla="*/ 103662 h 623188"/>
                    <a:gd name="connsiteX30" fmla="*/ 408548 w 512209"/>
                    <a:gd name="connsiteY30" fmla="*/ 170737 h 62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2209" h="623188">
                      <a:moveTo>
                        <a:pt x="408548" y="0"/>
                      </a:moveTo>
                      <a:cubicBezTo>
                        <a:pt x="351388" y="0"/>
                        <a:pt x="304887" y="46501"/>
                        <a:pt x="304887" y="103662"/>
                      </a:cubicBezTo>
                      <a:lnTo>
                        <a:pt x="304887" y="171316"/>
                      </a:lnTo>
                      <a:lnTo>
                        <a:pt x="207323" y="171316"/>
                      </a:lnTo>
                      <a:lnTo>
                        <a:pt x="207323" y="103662"/>
                      </a:lnTo>
                      <a:cubicBezTo>
                        <a:pt x="207323" y="46501"/>
                        <a:pt x="160822" y="0"/>
                        <a:pt x="103662" y="0"/>
                      </a:cubicBezTo>
                      <a:cubicBezTo>
                        <a:pt x="46501" y="0"/>
                        <a:pt x="0" y="46501"/>
                        <a:pt x="0" y="103662"/>
                      </a:cubicBezTo>
                      <a:cubicBezTo>
                        <a:pt x="0" y="160822"/>
                        <a:pt x="46501" y="207323"/>
                        <a:pt x="103662" y="207323"/>
                      </a:cubicBezTo>
                      <a:lnTo>
                        <a:pt x="170737" y="207323"/>
                      </a:lnTo>
                      <a:lnTo>
                        <a:pt x="170737" y="623189"/>
                      </a:lnTo>
                      <a:lnTo>
                        <a:pt x="207323" y="623189"/>
                      </a:lnTo>
                      <a:lnTo>
                        <a:pt x="207323" y="207902"/>
                      </a:lnTo>
                      <a:lnTo>
                        <a:pt x="304887" y="207902"/>
                      </a:lnTo>
                      <a:lnTo>
                        <a:pt x="304887" y="623189"/>
                      </a:lnTo>
                      <a:lnTo>
                        <a:pt x="341473" y="623189"/>
                      </a:lnTo>
                      <a:lnTo>
                        <a:pt x="341473" y="207323"/>
                      </a:lnTo>
                      <a:lnTo>
                        <a:pt x="408548" y="207323"/>
                      </a:lnTo>
                      <a:cubicBezTo>
                        <a:pt x="465708" y="207323"/>
                        <a:pt x="512210" y="160822"/>
                        <a:pt x="512210" y="103662"/>
                      </a:cubicBezTo>
                      <a:cubicBezTo>
                        <a:pt x="512210" y="46501"/>
                        <a:pt x="465708" y="0"/>
                        <a:pt x="408548" y="0"/>
                      </a:cubicBezTo>
                      <a:close/>
                      <a:moveTo>
                        <a:pt x="36586" y="103662"/>
                      </a:moveTo>
                      <a:cubicBezTo>
                        <a:pt x="36586" y="66679"/>
                        <a:pt x="66679" y="36586"/>
                        <a:pt x="103662" y="36586"/>
                      </a:cubicBezTo>
                      <a:cubicBezTo>
                        <a:pt x="140644" y="36586"/>
                        <a:pt x="170737" y="66679"/>
                        <a:pt x="170737" y="103662"/>
                      </a:cubicBezTo>
                      <a:lnTo>
                        <a:pt x="170737" y="170737"/>
                      </a:lnTo>
                      <a:lnTo>
                        <a:pt x="103662" y="170737"/>
                      </a:lnTo>
                      <a:cubicBezTo>
                        <a:pt x="66679" y="170737"/>
                        <a:pt x="36586" y="140644"/>
                        <a:pt x="36586" y="103662"/>
                      </a:cubicBezTo>
                      <a:close/>
                      <a:moveTo>
                        <a:pt x="408548" y="170737"/>
                      </a:moveTo>
                      <a:lnTo>
                        <a:pt x="341473" y="170737"/>
                      </a:lnTo>
                      <a:lnTo>
                        <a:pt x="341473" y="103662"/>
                      </a:lnTo>
                      <a:cubicBezTo>
                        <a:pt x="341473" y="66679"/>
                        <a:pt x="371566" y="36586"/>
                        <a:pt x="408548" y="36586"/>
                      </a:cubicBezTo>
                      <a:cubicBezTo>
                        <a:pt x="445531" y="36586"/>
                        <a:pt x="475623" y="66679"/>
                        <a:pt x="475623" y="103662"/>
                      </a:cubicBezTo>
                      <a:cubicBezTo>
                        <a:pt x="475623" y="140644"/>
                        <a:pt x="445531" y="170737"/>
                        <a:pt x="408548" y="1707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grpSp>
              <p:nvGrpSpPr>
                <p:cNvPr id="22" name="رسم 4" descr="مصباح">
                  <a:extLst>
                    <a:ext uri="{FF2B5EF4-FFF2-40B4-BE49-F238E27FC236}">
                      <a16:creationId xmlns:a16="http://schemas.microsoft.com/office/drawing/2014/main" id="{E1341002-77CE-4D83-98DD-8E010F43CC01}"/>
                    </a:ext>
                  </a:extLst>
                </p:cNvPr>
                <p:cNvGrpSpPr/>
                <p:nvPr/>
              </p:nvGrpSpPr>
              <p:grpSpPr>
                <a:xfrm>
                  <a:off x="5040441" y="1483872"/>
                  <a:ext cx="2111118" cy="1809982"/>
                  <a:chOff x="5156949" y="1277262"/>
                  <a:chExt cx="1878102" cy="1610204"/>
                </a:xfrm>
                <a:solidFill>
                  <a:srgbClr val="FFDFDE"/>
                </a:solidFill>
              </p:grpSpPr>
              <p:sp>
                <p:nvSpPr>
                  <p:cNvPr id="23" name="شكل حر: شكل 22">
                    <a:extLst>
                      <a:ext uri="{FF2B5EF4-FFF2-40B4-BE49-F238E27FC236}">
                        <a16:creationId xmlns:a16="http://schemas.microsoft.com/office/drawing/2014/main" id="{4F5981A2-8C9D-4348-A221-6467FA1ABA07}"/>
                      </a:ext>
                    </a:extLst>
                  </p:cNvPr>
                  <p:cNvSpPr/>
                  <p:nvPr/>
                </p:nvSpPr>
                <p:spPr>
                  <a:xfrm>
                    <a:off x="6071609" y="1277262"/>
                    <a:ext cx="48781" cy="158541"/>
                  </a:xfrm>
                  <a:custGeom>
                    <a:avLst/>
                    <a:gdLst>
                      <a:gd name="connsiteX0" fmla="*/ 24391 w 48781"/>
                      <a:gd name="connsiteY0" fmla="*/ 158541 h 158541"/>
                      <a:gd name="connsiteX1" fmla="*/ 0 w 48781"/>
                      <a:gd name="connsiteY1" fmla="*/ 134150 h 158541"/>
                      <a:gd name="connsiteX2" fmla="*/ 0 w 48781"/>
                      <a:gd name="connsiteY2" fmla="*/ 24391 h 158541"/>
                      <a:gd name="connsiteX3" fmla="*/ 24391 w 48781"/>
                      <a:gd name="connsiteY3" fmla="*/ 0 h 158541"/>
                      <a:gd name="connsiteX4" fmla="*/ 48782 w 48781"/>
                      <a:gd name="connsiteY4" fmla="*/ 24391 h 158541"/>
                      <a:gd name="connsiteX5" fmla="*/ 48782 w 48781"/>
                      <a:gd name="connsiteY5" fmla="*/ 134150 h 158541"/>
                      <a:gd name="connsiteX6" fmla="*/ 24391 w 48781"/>
                      <a:gd name="connsiteY6" fmla="*/ 158541 h 158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781" h="158541">
                        <a:moveTo>
                          <a:pt x="24391" y="158541"/>
                        </a:moveTo>
                        <a:cubicBezTo>
                          <a:pt x="10921" y="158541"/>
                          <a:pt x="0" y="147620"/>
                          <a:pt x="0" y="134150"/>
                        </a:cubicBezTo>
                        <a:lnTo>
                          <a:pt x="0" y="24391"/>
                        </a:lnTo>
                        <a:cubicBezTo>
                          <a:pt x="0" y="10921"/>
                          <a:pt x="10921" y="0"/>
                          <a:pt x="24391" y="0"/>
                        </a:cubicBezTo>
                        <a:cubicBezTo>
                          <a:pt x="37861" y="0"/>
                          <a:pt x="48782" y="10921"/>
                          <a:pt x="48782" y="24391"/>
                        </a:cubicBezTo>
                        <a:lnTo>
                          <a:pt x="48782" y="134150"/>
                        </a:lnTo>
                        <a:cubicBezTo>
                          <a:pt x="48782" y="147620"/>
                          <a:pt x="37861" y="158541"/>
                          <a:pt x="24391" y="158541"/>
                        </a:cubicBezTo>
                        <a:close/>
                      </a:path>
                    </a:pathLst>
                  </a:custGeom>
                  <a:grpFill/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24" name="شكل حر: شكل 23">
                    <a:extLst>
                      <a:ext uri="{FF2B5EF4-FFF2-40B4-BE49-F238E27FC236}">
                        <a16:creationId xmlns:a16="http://schemas.microsoft.com/office/drawing/2014/main" id="{D252BA5D-3C7F-4ECC-BC81-E6E6CF9F95CE}"/>
                      </a:ext>
                    </a:extLst>
                  </p:cNvPr>
                  <p:cNvSpPr/>
                  <p:nvPr/>
                </p:nvSpPr>
                <p:spPr>
                  <a:xfrm>
                    <a:off x="5424839" y="1545163"/>
                    <a:ext cx="126402" cy="126390"/>
                  </a:xfrm>
                  <a:custGeom>
                    <a:avLst/>
                    <a:gdLst>
                      <a:gd name="connsiteX0" fmla="*/ 102011 w 126402"/>
                      <a:gd name="connsiteY0" fmla="*/ 126391 h 126390"/>
                      <a:gd name="connsiteX1" fmla="*/ 84766 w 126402"/>
                      <a:gd name="connsiteY1" fmla="*/ 119250 h 126390"/>
                      <a:gd name="connsiteX2" fmla="*/ 7148 w 126402"/>
                      <a:gd name="connsiteY2" fmla="*/ 41638 h 126390"/>
                      <a:gd name="connsiteX3" fmla="*/ 7148 w 126402"/>
                      <a:gd name="connsiteY3" fmla="*/ 7143 h 126390"/>
                      <a:gd name="connsiteX4" fmla="*/ 41637 w 126402"/>
                      <a:gd name="connsiteY4" fmla="*/ 7143 h 126390"/>
                      <a:gd name="connsiteX5" fmla="*/ 119255 w 126402"/>
                      <a:gd name="connsiteY5" fmla="*/ 84755 h 126390"/>
                      <a:gd name="connsiteX6" fmla="*/ 119255 w 126402"/>
                      <a:gd name="connsiteY6" fmla="*/ 119250 h 126390"/>
                      <a:gd name="connsiteX7" fmla="*/ 102011 w 126402"/>
                      <a:gd name="connsiteY7" fmla="*/ 126391 h 1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6402" h="126390">
                        <a:moveTo>
                          <a:pt x="102011" y="126391"/>
                        </a:moveTo>
                        <a:cubicBezTo>
                          <a:pt x="95773" y="126391"/>
                          <a:pt x="89528" y="124007"/>
                          <a:pt x="84766" y="119250"/>
                        </a:cubicBezTo>
                        <a:lnTo>
                          <a:pt x="7148" y="41638"/>
                        </a:lnTo>
                        <a:cubicBezTo>
                          <a:pt x="-2383" y="32114"/>
                          <a:pt x="-2383" y="16668"/>
                          <a:pt x="7148" y="7143"/>
                        </a:cubicBezTo>
                        <a:cubicBezTo>
                          <a:pt x="16667" y="-2381"/>
                          <a:pt x="32112" y="-2381"/>
                          <a:pt x="41637" y="7143"/>
                        </a:cubicBezTo>
                        <a:lnTo>
                          <a:pt x="119255" y="84755"/>
                        </a:lnTo>
                        <a:cubicBezTo>
                          <a:pt x="128786" y="94280"/>
                          <a:pt x="128786" y="109726"/>
                          <a:pt x="119255" y="119250"/>
                        </a:cubicBezTo>
                        <a:cubicBezTo>
                          <a:pt x="114499" y="124007"/>
                          <a:pt x="108255" y="126391"/>
                          <a:pt x="102011" y="126391"/>
                        </a:cubicBezTo>
                        <a:close/>
                      </a:path>
                    </a:pathLst>
                  </a:custGeom>
                  <a:grpFill/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25" name="شكل حر: شكل 24">
                    <a:extLst>
                      <a:ext uri="{FF2B5EF4-FFF2-40B4-BE49-F238E27FC236}">
                        <a16:creationId xmlns:a16="http://schemas.microsoft.com/office/drawing/2014/main" id="{1E60165E-53D1-495A-8135-66C0DFAFADDC}"/>
                      </a:ext>
                    </a:extLst>
                  </p:cNvPr>
                  <p:cNvSpPr/>
                  <p:nvPr/>
                </p:nvSpPr>
                <p:spPr>
                  <a:xfrm>
                    <a:off x="5156949" y="2191923"/>
                    <a:ext cx="158541" cy="48781"/>
                  </a:xfrm>
                  <a:custGeom>
                    <a:avLst/>
                    <a:gdLst>
                      <a:gd name="connsiteX0" fmla="*/ 134150 w 158541"/>
                      <a:gd name="connsiteY0" fmla="*/ 48782 h 48781"/>
                      <a:gd name="connsiteX1" fmla="*/ 24391 w 158541"/>
                      <a:gd name="connsiteY1" fmla="*/ 48782 h 48781"/>
                      <a:gd name="connsiteX2" fmla="*/ 0 w 158541"/>
                      <a:gd name="connsiteY2" fmla="*/ 24391 h 48781"/>
                      <a:gd name="connsiteX3" fmla="*/ 24391 w 158541"/>
                      <a:gd name="connsiteY3" fmla="*/ 0 h 48781"/>
                      <a:gd name="connsiteX4" fmla="*/ 134150 w 158541"/>
                      <a:gd name="connsiteY4" fmla="*/ 0 h 48781"/>
                      <a:gd name="connsiteX5" fmla="*/ 158541 w 158541"/>
                      <a:gd name="connsiteY5" fmla="*/ 24391 h 48781"/>
                      <a:gd name="connsiteX6" fmla="*/ 134150 w 158541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541" h="48781">
                        <a:moveTo>
                          <a:pt x="134150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134150" y="0"/>
                        </a:lnTo>
                        <a:cubicBezTo>
                          <a:pt x="147620" y="0"/>
                          <a:pt x="158541" y="10921"/>
                          <a:pt x="158541" y="24391"/>
                        </a:cubicBezTo>
                        <a:cubicBezTo>
                          <a:pt x="158541" y="37861"/>
                          <a:pt x="147620" y="48782"/>
                          <a:pt x="134150" y="48782"/>
                        </a:cubicBezTo>
                        <a:close/>
                      </a:path>
                    </a:pathLst>
                  </a:custGeom>
                  <a:grpFill/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26" name="شكل حر: شكل 25">
                    <a:extLst>
                      <a:ext uri="{FF2B5EF4-FFF2-40B4-BE49-F238E27FC236}">
                        <a16:creationId xmlns:a16="http://schemas.microsoft.com/office/drawing/2014/main" id="{6DDBA1F5-17E5-4178-BC16-7794D958C0A3}"/>
                      </a:ext>
                    </a:extLst>
                  </p:cNvPr>
                  <p:cNvSpPr/>
                  <p:nvPr/>
                </p:nvSpPr>
                <p:spPr>
                  <a:xfrm>
                    <a:off x="5424845" y="2761076"/>
                    <a:ext cx="126403" cy="126390"/>
                  </a:xfrm>
                  <a:custGeom>
                    <a:avLst/>
                    <a:gdLst>
                      <a:gd name="connsiteX0" fmla="*/ 24393 w 126403"/>
                      <a:gd name="connsiteY0" fmla="*/ 126391 h 126390"/>
                      <a:gd name="connsiteX1" fmla="*/ 7148 w 126403"/>
                      <a:gd name="connsiteY1" fmla="*/ 119250 h 126390"/>
                      <a:gd name="connsiteX2" fmla="*/ 7148 w 126403"/>
                      <a:gd name="connsiteY2" fmla="*/ 84756 h 126390"/>
                      <a:gd name="connsiteX3" fmla="*/ 84766 w 126403"/>
                      <a:gd name="connsiteY3" fmla="*/ 7144 h 126390"/>
                      <a:gd name="connsiteX4" fmla="*/ 119255 w 126403"/>
                      <a:gd name="connsiteY4" fmla="*/ 7144 h 126390"/>
                      <a:gd name="connsiteX5" fmla="*/ 119255 w 126403"/>
                      <a:gd name="connsiteY5" fmla="*/ 41638 h 126390"/>
                      <a:gd name="connsiteX6" fmla="*/ 41637 w 126403"/>
                      <a:gd name="connsiteY6" fmla="*/ 119250 h 126390"/>
                      <a:gd name="connsiteX7" fmla="*/ 24393 w 126403"/>
                      <a:gd name="connsiteY7" fmla="*/ 126391 h 1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6403" h="126390">
                        <a:moveTo>
                          <a:pt x="24393" y="126391"/>
                        </a:moveTo>
                        <a:cubicBezTo>
                          <a:pt x="18154" y="126391"/>
                          <a:pt x="11910" y="124007"/>
                          <a:pt x="7148" y="119250"/>
                        </a:cubicBezTo>
                        <a:cubicBezTo>
                          <a:pt x="-2383" y="109720"/>
                          <a:pt x="-2383" y="94280"/>
                          <a:pt x="7148" y="84756"/>
                        </a:cubicBezTo>
                        <a:lnTo>
                          <a:pt x="84766" y="7144"/>
                        </a:lnTo>
                        <a:cubicBezTo>
                          <a:pt x="94285" y="-2381"/>
                          <a:pt x="109730" y="-2381"/>
                          <a:pt x="119255" y="7144"/>
                        </a:cubicBezTo>
                        <a:cubicBezTo>
                          <a:pt x="128786" y="16674"/>
                          <a:pt x="128786" y="32114"/>
                          <a:pt x="119255" y="41638"/>
                        </a:cubicBezTo>
                        <a:lnTo>
                          <a:pt x="41637" y="119250"/>
                        </a:lnTo>
                        <a:cubicBezTo>
                          <a:pt x="36875" y="124007"/>
                          <a:pt x="30630" y="126391"/>
                          <a:pt x="24393" y="126391"/>
                        </a:cubicBezTo>
                        <a:close/>
                      </a:path>
                    </a:pathLst>
                  </a:custGeom>
                  <a:grpFill/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27" name="شكل حر: شكل 26">
                    <a:extLst>
                      <a:ext uri="{FF2B5EF4-FFF2-40B4-BE49-F238E27FC236}">
                        <a16:creationId xmlns:a16="http://schemas.microsoft.com/office/drawing/2014/main" id="{F793B490-5881-4ED0-8085-13DEA763DCCB}"/>
                      </a:ext>
                    </a:extLst>
                  </p:cNvPr>
                  <p:cNvSpPr/>
                  <p:nvPr/>
                </p:nvSpPr>
                <p:spPr>
                  <a:xfrm>
                    <a:off x="6640752" y="2761076"/>
                    <a:ext cx="126402" cy="126390"/>
                  </a:xfrm>
                  <a:custGeom>
                    <a:avLst/>
                    <a:gdLst>
                      <a:gd name="connsiteX0" fmla="*/ 102011 w 126402"/>
                      <a:gd name="connsiteY0" fmla="*/ 126391 h 126390"/>
                      <a:gd name="connsiteX1" fmla="*/ 84766 w 126402"/>
                      <a:gd name="connsiteY1" fmla="*/ 119250 h 126390"/>
                      <a:gd name="connsiteX2" fmla="*/ 7148 w 126402"/>
                      <a:gd name="connsiteY2" fmla="*/ 41638 h 126390"/>
                      <a:gd name="connsiteX3" fmla="*/ 7148 w 126402"/>
                      <a:gd name="connsiteY3" fmla="*/ 7144 h 126390"/>
                      <a:gd name="connsiteX4" fmla="*/ 41637 w 126402"/>
                      <a:gd name="connsiteY4" fmla="*/ 7144 h 126390"/>
                      <a:gd name="connsiteX5" fmla="*/ 119255 w 126402"/>
                      <a:gd name="connsiteY5" fmla="*/ 84756 h 126390"/>
                      <a:gd name="connsiteX6" fmla="*/ 119255 w 126402"/>
                      <a:gd name="connsiteY6" fmla="*/ 119250 h 126390"/>
                      <a:gd name="connsiteX7" fmla="*/ 102011 w 126402"/>
                      <a:gd name="connsiteY7" fmla="*/ 126391 h 1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6402" h="126390">
                        <a:moveTo>
                          <a:pt x="102011" y="126391"/>
                        </a:moveTo>
                        <a:cubicBezTo>
                          <a:pt x="95772" y="126391"/>
                          <a:pt x="89528" y="124007"/>
                          <a:pt x="84766" y="119250"/>
                        </a:cubicBezTo>
                        <a:lnTo>
                          <a:pt x="7148" y="41638"/>
                        </a:lnTo>
                        <a:cubicBezTo>
                          <a:pt x="-2383" y="32114"/>
                          <a:pt x="-2383" y="16668"/>
                          <a:pt x="7148" y="7144"/>
                        </a:cubicBezTo>
                        <a:cubicBezTo>
                          <a:pt x="16667" y="-2381"/>
                          <a:pt x="32112" y="-2381"/>
                          <a:pt x="41637" y="7144"/>
                        </a:cubicBezTo>
                        <a:lnTo>
                          <a:pt x="119255" y="84756"/>
                        </a:lnTo>
                        <a:cubicBezTo>
                          <a:pt x="128786" y="94280"/>
                          <a:pt x="128786" y="109726"/>
                          <a:pt x="119255" y="119250"/>
                        </a:cubicBezTo>
                        <a:cubicBezTo>
                          <a:pt x="114499" y="124007"/>
                          <a:pt x="108255" y="126391"/>
                          <a:pt x="102011" y="126391"/>
                        </a:cubicBezTo>
                        <a:close/>
                      </a:path>
                    </a:pathLst>
                  </a:custGeom>
                  <a:grpFill/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28" name="شكل حر: شكل 27">
                    <a:extLst>
                      <a:ext uri="{FF2B5EF4-FFF2-40B4-BE49-F238E27FC236}">
                        <a16:creationId xmlns:a16="http://schemas.microsoft.com/office/drawing/2014/main" id="{38AB6BEA-1E18-4F7E-8C09-A801878D4AAB}"/>
                      </a:ext>
                    </a:extLst>
                  </p:cNvPr>
                  <p:cNvSpPr/>
                  <p:nvPr/>
                </p:nvSpPr>
                <p:spPr>
                  <a:xfrm>
                    <a:off x="6876510" y="2191923"/>
                    <a:ext cx="158541" cy="48781"/>
                  </a:xfrm>
                  <a:custGeom>
                    <a:avLst/>
                    <a:gdLst>
                      <a:gd name="connsiteX0" fmla="*/ 134150 w 158541"/>
                      <a:gd name="connsiteY0" fmla="*/ 48782 h 48781"/>
                      <a:gd name="connsiteX1" fmla="*/ 24391 w 158541"/>
                      <a:gd name="connsiteY1" fmla="*/ 48782 h 48781"/>
                      <a:gd name="connsiteX2" fmla="*/ 0 w 158541"/>
                      <a:gd name="connsiteY2" fmla="*/ 24391 h 48781"/>
                      <a:gd name="connsiteX3" fmla="*/ 24391 w 158541"/>
                      <a:gd name="connsiteY3" fmla="*/ 0 h 48781"/>
                      <a:gd name="connsiteX4" fmla="*/ 134150 w 158541"/>
                      <a:gd name="connsiteY4" fmla="*/ 0 h 48781"/>
                      <a:gd name="connsiteX5" fmla="*/ 158541 w 158541"/>
                      <a:gd name="connsiteY5" fmla="*/ 24391 h 48781"/>
                      <a:gd name="connsiteX6" fmla="*/ 134150 w 158541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541" h="48781">
                        <a:moveTo>
                          <a:pt x="134150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134150" y="0"/>
                        </a:lnTo>
                        <a:cubicBezTo>
                          <a:pt x="147620" y="0"/>
                          <a:pt x="158541" y="10921"/>
                          <a:pt x="158541" y="24391"/>
                        </a:cubicBezTo>
                        <a:cubicBezTo>
                          <a:pt x="158541" y="37861"/>
                          <a:pt x="147620" y="48782"/>
                          <a:pt x="134150" y="48782"/>
                        </a:cubicBezTo>
                        <a:close/>
                      </a:path>
                    </a:pathLst>
                  </a:custGeom>
                  <a:grpFill/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29" name="شكل حر: شكل 28">
                    <a:extLst>
                      <a:ext uri="{FF2B5EF4-FFF2-40B4-BE49-F238E27FC236}">
                        <a16:creationId xmlns:a16="http://schemas.microsoft.com/office/drawing/2014/main" id="{35E58302-AD45-4169-907A-D09BDEA6DA82}"/>
                      </a:ext>
                    </a:extLst>
                  </p:cNvPr>
                  <p:cNvSpPr/>
                  <p:nvPr/>
                </p:nvSpPr>
                <p:spPr>
                  <a:xfrm>
                    <a:off x="6640758" y="1545163"/>
                    <a:ext cx="126403" cy="126390"/>
                  </a:xfrm>
                  <a:custGeom>
                    <a:avLst/>
                    <a:gdLst>
                      <a:gd name="connsiteX0" fmla="*/ 24393 w 126403"/>
                      <a:gd name="connsiteY0" fmla="*/ 126391 h 126390"/>
                      <a:gd name="connsiteX1" fmla="*/ 7148 w 126403"/>
                      <a:gd name="connsiteY1" fmla="*/ 119250 h 126390"/>
                      <a:gd name="connsiteX2" fmla="*/ 7148 w 126403"/>
                      <a:gd name="connsiteY2" fmla="*/ 84755 h 126390"/>
                      <a:gd name="connsiteX3" fmla="*/ 84766 w 126403"/>
                      <a:gd name="connsiteY3" fmla="*/ 7143 h 126390"/>
                      <a:gd name="connsiteX4" fmla="*/ 119255 w 126403"/>
                      <a:gd name="connsiteY4" fmla="*/ 7143 h 126390"/>
                      <a:gd name="connsiteX5" fmla="*/ 119255 w 126403"/>
                      <a:gd name="connsiteY5" fmla="*/ 41638 h 126390"/>
                      <a:gd name="connsiteX6" fmla="*/ 41637 w 126403"/>
                      <a:gd name="connsiteY6" fmla="*/ 119250 h 126390"/>
                      <a:gd name="connsiteX7" fmla="*/ 24393 w 126403"/>
                      <a:gd name="connsiteY7" fmla="*/ 126391 h 126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6403" h="126390">
                        <a:moveTo>
                          <a:pt x="24393" y="126391"/>
                        </a:moveTo>
                        <a:cubicBezTo>
                          <a:pt x="18155" y="126391"/>
                          <a:pt x="11910" y="124007"/>
                          <a:pt x="7148" y="119250"/>
                        </a:cubicBezTo>
                        <a:cubicBezTo>
                          <a:pt x="-2383" y="109720"/>
                          <a:pt x="-2383" y="94280"/>
                          <a:pt x="7148" y="84755"/>
                        </a:cubicBezTo>
                        <a:lnTo>
                          <a:pt x="84766" y="7143"/>
                        </a:lnTo>
                        <a:cubicBezTo>
                          <a:pt x="94285" y="-2381"/>
                          <a:pt x="109730" y="-2381"/>
                          <a:pt x="119255" y="7143"/>
                        </a:cubicBezTo>
                        <a:cubicBezTo>
                          <a:pt x="128786" y="16674"/>
                          <a:pt x="128786" y="32114"/>
                          <a:pt x="119255" y="41638"/>
                        </a:cubicBezTo>
                        <a:lnTo>
                          <a:pt x="41637" y="119250"/>
                        </a:lnTo>
                        <a:cubicBezTo>
                          <a:pt x="36881" y="124007"/>
                          <a:pt x="30630" y="126391"/>
                          <a:pt x="24393" y="126391"/>
                        </a:cubicBezTo>
                        <a:close/>
                      </a:path>
                    </a:pathLst>
                  </a:custGeom>
                  <a:grpFill/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</p:grpSp>
        </p:grpSp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49136FC1-D3D3-4B94-B453-F9C45105C5BD}"/>
                </a:ext>
              </a:extLst>
            </p:cNvPr>
            <p:cNvGrpSpPr/>
            <p:nvPr/>
          </p:nvGrpSpPr>
          <p:grpSpPr>
            <a:xfrm>
              <a:off x="3132067" y="5764430"/>
              <a:ext cx="1486736" cy="1417262"/>
              <a:chOff x="7345680" y="895028"/>
              <a:chExt cx="2397760" cy="2285715"/>
            </a:xfrm>
          </p:grpSpPr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10953DA8-2034-4987-84AE-99F02925F3DA}"/>
                  </a:ext>
                </a:extLst>
              </p:cNvPr>
              <p:cNvSpPr/>
              <p:nvPr/>
            </p:nvSpPr>
            <p:spPr>
              <a:xfrm>
                <a:off x="7345680" y="895028"/>
                <a:ext cx="2397760" cy="2285715"/>
              </a:xfrm>
              <a:prstGeom prst="roundRect">
                <a:avLst>
                  <a:gd name="adj" fmla="val 3595"/>
                </a:avLst>
              </a:prstGeom>
              <a:solidFill>
                <a:srgbClr val="FFF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567019"/>
                <a:endParaRPr lang="ar-SA" sz="1116" dirty="0">
                  <a:solidFill>
                    <a:prstClr val="white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grpSp>
            <p:nvGrpSpPr>
              <p:cNvPr id="38" name="مجموعة 37">
                <a:extLst>
                  <a:ext uri="{FF2B5EF4-FFF2-40B4-BE49-F238E27FC236}">
                    <a16:creationId xmlns:a16="http://schemas.microsoft.com/office/drawing/2014/main" id="{78E1E347-BC53-4802-A473-81D1BCFC3050}"/>
                  </a:ext>
                </a:extLst>
              </p:cNvPr>
              <p:cNvGrpSpPr/>
              <p:nvPr/>
            </p:nvGrpSpPr>
            <p:grpSpPr>
              <a:xfrm>
                <a:off x="7621152" y="1400537"/>
                <a:ext cx="1800958" cy="1242184"/>
                <a:chOff x="5124055" y="1979939"/>
                <a:chExt cx="1942965" cy="1340131"/>
              </a:xfrm>
            </p:grpSpPr>
            <p:grpSp>
              <p:nvGrpSpPr>
                <p:cNvPr id="39" name="رسم 2" descr="كتاب مفتوح">
                  <a:extLst>
                    <a:ext uri="{FF2B5EF4-FFF2-40B4-BE49-F238E27FC236}">
                      <a16:creationId xmlns:a16="http://schemas.microsoft.com/office/drawing/2014/main" id="{D74BAF12-2A3A-40E5-AC19-1520A8573D41}"/>
                    </a:ext>
                  </a:extLst>
                </p:cNvPr>
                <p:cNvGrpSpPr/>
                <p:nvPr/>
              </p:nvGrpSpPr>
              <p:grpSpPr>
                <a:xfrm>
                  <a:off x="5124055" y="2028261"/>
                  <a:ext cx="1942965" cy="1260302"/>
                  <a:chOff x="5124055" y="2028261"/>
                  <a:chExt cx="1942965" cy="1260302"/>
                </a:xfrm>
                <a:solidFill>
                  <a:srgbClr val="A6E4E6"/>
                </a:solidFill>
              </p:grpSpPr>
              <p:sp>
                <p:nvSpPr>
                  <p:cNvPr id="84" name="شكل حر: شكل 83">
                    <a:extLst>
                      <a:ext uri="{FF2B5EF4-FFF2-40B4-BE49-F238E27FC236}">
                        <a16:creationId xmlns:a16="http://schemas.microsoft.com/office/drawing/2014/main" id="{590F1188-F8D3-46B0-A981-FB033914AA7F}"/>
                      </a:ext>
                    </a:extLst>
                  </p:cNvPr>
                  <p:cNvSpPr/>
                  <p:nvPr/>
                </p:nvSpPr>
                <p:spPr>
                  <a:xfrm>
                    <a:off x="5124055" y="2028261"/>
                    <a:ext cx="1942965" cy="1260302"/>
                  </a:xfrm>
                  <a:custGeom>
                    <a:avLst/>
                    <a:gdLst>
                      <a:gd name="connsiteX0" fmla="*/ 1911458 w 1942965"/>
                      <a:gd name="connsiteY0" fmla="*/ 0 h 1260302"/>
                      <a:gd name="connsiteX1" fmla="*/ 31508 w 1942965"/>
                      <a:gd name="connsiteY1" fmla="*/ 0 h 1260302"/>
                      <a:gd name="connsiteX2" fmla="*/ 0 w 1942965"/>
                      <a:gd name="connsiteY2" fmla="*/ 31508 h 1260302"/>
                      <a:gd name="connsiteX3" fmla="*/ 0 w 1942965"/>
                      <a:gd name="connsiteY3" fmla="*/ 1228795 h 1260302"/>
                      <a:gd name="connsiteX4" fmla="*/ 31508 w 1942965"/>
                      <a:gd name="connsiteY4" fmla="*/ 1260302 h 1260302"/>
                      <a:gd name="connsiteX5" fmla="*/ 1911458 w 1942965"/>
                      <a:gd name="connsiteY5" fmla="*/ 1260302 h 1260302"/>
                      <a:gd name="connsiteX6" fmla="*/ 1942966 w 1942965"/>
                      <a:gd name="connsiteY6" fmla="*/ 1228795 h 1260302"/>
                      <a:gd name="connsiteX7" fmla="*/ 1942966 w 1942965"/>
                      <a:gd name="connsiteY7" fmla="*/ 31508 h 1260302"/>
                      <a:gd name="connsiteX8" fmla="*/ 1911458 w 1942965"/>
                      <a:gd name="connsiteY8" fmla="*/ 0 h 126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42965" h="1260302">
                        <a:moveTo>
                          <a:pt x="1911458" y="0"/>
                        </a:moveTo>
                        <a:lnTo>
                          <a:pt x="31508" y="0"/>
                        </a:lnTo>
                        <a:cubicBezTo>
                          <a:pt x="14105" y="0"/>
                          <a:pt x="0" y="14105"/>
                          <a:pt x="0" y="31508"/>
                        </a:cubicBezTo>
                        <a:lnTo>
                          <a:pt x="0" y="1228795"/>
                        </a:lnTo>
                        <a:cubicBezTo>
                          <a:pt x="0" y="1246197"/>
                          <a:pt x="14105" y="1260302"/>
                          <a:pt x="31508" y="1260302"/>
                        </a:cubicBezTo>
                        <a:lnTo>
                          <a:pt x="1911458" y="1260302"/>
                        </a:lnTo>
                        <a:cubicBezTo>
                          <a:pt x="1928861" y="1260302"/>
                          <a:pt x="1942966" y="1246197"/>
                          <a:pt x="1942966" y="1228795"/>
                        </a:cubicBezTo>
                        <a:lnTo>
                          <a:pt x="1942966" y="31508"/>
                        </a:lnTo>
                        <a:cubicBezTo>
                          <a:pt x="1942966" y="14105"/>
                          <a:pt x="1928861" y="0"/>
                          <a:pt x="1911458" y="0"/>
                        </a:cubicBezTo>
                        <a:close/>
                      </a:path>
                    </a:pathLst>
                  </a:custGeom>
                  <a:grpFill/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85" name="شكل حر: شكل 84">
                    <a:extLst>
                      <a:ext uri="{FF2B5EF4-FFF2-40B4-BE49-F238E27FC236}">
                        <a16:creationId xmlns:a16="http://schemas.microsoft.com/office/drawing/2014/main" id="{52AFC1E7-C44C-452A-9044-9B12CCA67643}"/>
                      </a:ext>
                    </a:extLst>
                  </p:cNvPr>
                  <p:cNvSpPr/>
                  <p:nvPr/>
                </p:nvSpPr>
                <p:spPr>
                  <a:xfrm>
                    <a:off x="5150311" y="2028261"/>
                    <a:ext cx="855955" cy="1260302"/>
                  </a:xfrm>
                  <a:custGeom>
                    <a:avLst/>
                    <a:gdLst>
                      <a:gd name="connsiteX0" fmla="*/ 31508 w 855955"/>
                      <a:gd name="connsiteY0" fmla="*/ 0 h 1260302"/>
                      <a:gd name="connsiteX1" fmla="*/ 0 w 855955"/>
                      <a:gd name="connsiteY1" fmla="*/ 31508 h 1260302"/>
                      <a:gd name="connsiteX2" fmla="*/ 0 w 855955"/>
                      <a:gd name="connsiteY2" fmla="*/ 1228795 h 1260302"/>
                      <a:gd name="connsiteX3" fmla="*/ 31508 w 855955"/>
                      <a:gd name="connsiteY3" fmla="*/ 1260302 h 1260302"/>
                      <a:gd name="connsiteX4" fmla="*/ 855955 w 855955"/>
                      <a:gd name="connsiteY4" fmla="*/ 1260302 h 1260302"/>
                      <a:gd name="connsiteX5" fmla="*/ 855955 w 855955"/>
                      <a:gd name="connsiteY5" fmla="*/ 0 h 1260302"/>
                      <a:gd name="connsiteX6" fmla="*/ 31508 w 855955"/>
                      <a:gd name="connsiteY6" fmla="*/ 0 h 126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5955" h="1260302">
                        <a:moveTo>
                          <a:pt x="31508" y="0"/>
                        </a:moveTo>
                        <a:cubicBezTo>
                          <a:pt x="14105" y="0"/>
                          <a:pt x="0" y="14105"/>
                          <a:pt x="0" y="31508"/>
                        </a:cubicBezTo>
                        <a:lnTo>
                          <a:pt x="0" y="1228795"/>
                        </a:lnTo>
                        <a:cubicBezTo>
                          <a:pt x="0" y="1246197"/>
                          <a:pt x="14105" y="1260302"/>
                          <a:pt x="31508" y="1260302"/>
                        </a:cubicBezTo>
                        <a:lnTo>
                          <a:pt x="855955" y="1260302"/>
                        </a:lnTo>
                        <a:lnTo>
                          <a:pt x="855955" y="0"/>
                        </a:lnTo>
                        <a:lnTo>
                          <a:pt x="31508" y="0"/>
                        </a:lnTo>
                        <a:close/>
                      </a:path>
                    </a:pathLst>
                  </a:custGeom>
                  <a:grpFill/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86" name="شكل حر: شكل 85">
                    <a:extLst>
                      <a:ext uri="{FF2B5EF4-FFF2-40B4-BE49-F238E27FC236}">
                        <a16:creationId xmlns:a16="http://schemas.microsoft.com/office/drawing/2014/main" id="{3C5CB915-F186-4217-A0D2-A0314960D2C4}"/>
                      </a:ext>
                    </a:extLst>
                  </p:cNvPr>
                  <p:cNvSpPr/>
                  <p:nvPr/>
                </p:nvSpPr>
                <p:spPr>
                  <a:xfrm>
                    <a:off x="6174306" y="2028261"/>
                    <a:ext cx="866457" cy="1260302"/>
                  </a:xfrm>
                  <a:custGeom>
                    <a:avLst/>
                    <a:gdLst>
                      <a:gd name="connsiteX0" fmla="*/ 834950 w 866457"/>
                      <a:gd name="connsiteY0" fmla="*/ 0 h 1260302"/>
                      <a:gd name="connsiteX1" fmla="*/ 0 w 866457"/>
                      <a:gd name="connsiteY1" fmla="*/ 0 h 1260302"/>
                      <a:gd name="connsiteX2" fmla="*/ 0 w 866457"/>
                      <a:gd name="connsiteY2" fmla="*/ 1260302 h 1260302"/>
                      <a:gd name="connsiteX3" fmla="*/ 834950 w 866457"/>
                      <a:gd name="connsiteY3" fmla="*/ 1260302 h 1260302"/>
                      <a:gd name="connsiteX4" fmla="*/ 866458 w 866457"/>
                      <a:gd name="connsiteY4" fmla="*/ 1228795 h 1260302"/>
                      <a:gd name="connsiteX5" fmla="*/ 866458 w 866457"/>
                      <a:gd name="connsiteY5" fmla="*/ 31508 h 1260302"/>
                      <a:gd name="connsiteX6" fmla="*/ 834950 w 866457"/>
                      <a:gd name="connsiteY6" fmla="*/ 0 h 126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6457" h="1260302">
                        <a:moveTo>
                          <a:pt x="834950" y="0"/>
                        </a:moveTo>
                        <a:lnTo>
                          <a:pt x="0" y="0"/>
                        </a:lnTo>
                        <a:lnTo>
                          <a:pt x="0" y="1260302"/>
                        </a:lnTo>
                        <a:lnTo>
                          <a:pt x="834950" y="1260302"/>
                        </a:lnTo>
                        <a:cubicBezTo>
                          <a:pt x="852353" y="1260302"/>
                          <a:pt x="866458" y="1246197"/>
                          <a:pt x="866458" y="1228795"/>
                        </a:cubicBezTo>
                        <a:lnTo>
                          <a:pt x="866458" y="31508"/>
                        </a:lnTo>
                        <a:cubicBezTo>
                          <a:pt x="866458" y="14105"/>
                          <a:pt x="852353" y="0"/>
                          <a:pt x="834950" y="0"/>
                        </a:cubicBezTo>
                        <a:close/>
                      </a:path>
                    </a:pathLst>
                  </a:custGeom>
                  <a:grpFill/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grpSp>
              <p:nvGrpSpPr>
                <p:cNvPr id="40" name="رسم 2" descr="كتاب مفتوح">
                  <a:extLst>
                    <a:ext uri="{FF2B5EF4-FFF2-40B4-BE49-F238E27FC236}">
                      <a16:creationId xmlns:a16="http://schemas.microsoft.com/office/drawing/2014/main" id="{C309BBFB-F769-4C9C-A37E-D60E05F1EDA6}"/>
                    </a:ext>
                  </a:extLst>
                </p:cNvPr>
                <p:cNvGrpSpPr/>
                <p:nvPr/>
              </p:nvGrpSpPr>
              <p:grpSpPr>
                <a:xfrm>
                  <a:off x="5276341" y="1979939"/>
                  <a:ext cx="1297060" cy="1340131"/>
                  <a:chOff x="5276341" y="1979939"/>
                  <a:chExt cx="1297060" cy="1340131"/>
                </a:xfrm>
                <a:solidFill>
                  <a:srgbClr val="FFC94D"/>
                </a:solidFill>
              </p:grpSpPr>
              <p:sp>
                <p:nvSpPr>
                  <p:cNvPr id="80" name="شكل حر: شكل 79">
                    <a:extLst>
                      <a:ext uri="{FF2B5EF4-FFF2-40B4-BE49-F238E27FC236}">
                        <a16:creationId xmlns:a16="http://schemas.microsoft.com/office/drawing/2014/main" id="{3BD11341-2450-4129-93CC-ECB2CF42E387}"/>
                      </a:ext>
                    </a:extLst>
                  </p:cNvPr>
                  <p:cNvSpPr/>
                  <p:nvPr/>
                </p:nvSpPr>
                <p:spPr>
                  <a:xfrm>
                    <a:off x="5276341" y="2028261"/>
                    <a:ext cx="488367" cy="120778"/>
                  </a:xfrm>
                  <a:custGeom>
                    <a:avLst/>
                    <a:gdLst>
                      <a:gd name="connsiteX0" fmla="*/ 0 w 488367"/>
                      <a:gd name="connsiteY0" fmla="*/ 0 h 120778"/>
                      <a:gd name="connsiteX1" fmla="*/ 488367 w 488367"/>
                      <a:gd name="connsiteY1" fmla="*/ 0 h 120778"/>
                      <a:gd name="connsiteX2" fmla="*/ 488367 w 488367"/>
                      <a:gd name="connsiteY2" fmla="*/ 120779 h 120778"/>
                      <a:gd name="connsiteX3" fmla="*/ 0 w 488367"/>
                      <a:gd name="connsiteY3" fmla="*/ 120779 h 120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8367" h="120778">
                        <a:moveTo>
                          <a:pt x="0" y="0"/>
                        </a:moveTo>
                        <a:lnTo>
                          <a:pt x="488367" y="0"/>
                        </a:lnTo>
                        <a:lnTo>
                          <a:pt x="488367" y="120779"/>
                        </a:lnTo>
                        <a:lnTo>
                          <a:pt x="0" y="120779"/>
                        </a:lnTo>
                        <a:close/>
                      </a:path>
                    </a:pathLst>
                  </a:custGeom>
                  <a:grpFill/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81" name="شكل حر: شكل 80">
                    <a:extLst>
                      <a:ext uri="{FF2B5EF4-FFF2-40B4-BE49-F238E27FC236}">
                        <a16:creationId xmlns:a16="http://schemas.microsoft.com/office/drawing/2014/main" id="{78D9063E-FD6B-4267-AF1D-38EE686CBBD0}"/>
                      </a:ext>
                    </a:extLst>
                  </p:cNvPr>
                  <p:cNvSpPr/>
                  <p:nvPr/>
                </p:nvSpPr>
                <p:spPr>
                  <a:xfrm>
                    <a:off x="5334105" y="1979939"/>
                    <a:ext cx="488367" cy="169101"/>
                  </a:xfrm>
                  <a:custGeom>
                    <a:avLst/>
                    <a:gdLst>
                      <a:gd name="connsiteX0" fmla="*/ 0 w 488367"/>
                      <a:gd name="connsiteY0" fmla="*/ 0 h 169101"/>
                      <a:gd name="connsiteX1" fmla="*/ 488367 w 488367"/>
                      <a:gd name="connsiteY1" fmla="*/ 0 h 169101"/>
                      <a:gd name="connsiteX2" fmla="*/ 488367 w 488367"/>
                      <a:gd name="connsiteY2" fmla="*/ 169101 h 169101"/>
                      <a:gd name="connsiteX3" fmla="*/ 0 w 488367"/>
                      <a:gd name="connsiteY3" fmla="*/ 169101 h 16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8367" h="169101">
                        <a:moveTo>
                          <a:pt x="0" y="0"/>
                        </a:moveTo>
                        <a:lnTo>
                          <a:pt x="488367" y="0"/>
                        </a:lnTo>
                        <a:lnTo>
                          <a:pt x="488367" y="169101"/>
                        </a:lnTo>
                        <a:lnTo>
                          <a:pt x="0" y="169101"/>
                        </a:lnTo>
                        <a:close/>
                      </a:path>
                    </a:pathLst>
                  </a:custGeom>
                  <a:grpFill/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82" name="شكل حر: شكل 81">
                    <a:extLst>
                      <a:ext uri="{FF2B5EF4-FFF2-40B4-BE49-F238E27FC236}">
                        <a16:creationId xmlns:a16="http://schemas.microsoft.com/office/drawing/2014/main" id="{5613E7FB-610E-4A24-890F-D4B071F056D7}"/>
                      </a:ext>
                    </a:extLst>
                  </p:cNvPr>
                  <p:cNvSpPr/>
                  <p:nvPr/>
                </p:nvSpPr>
                <p:spPr>
                  <a:xfrm>
                    <a:off x="5628176" y="3188789"/>
                    <a:ext cx="945226" cy="131281"/>
                  </a:xfrm>
                  <a:custGeom>
                    <a:avLst/>
                    <a:gdLst>
                      <a:gd name="connsiteX0" fmla="*/ 0 w 945226"/>
                      <a:gd name="connsiteY0" fmla="*/ 0 h 131281"/>
                      <a:gd name="connsiteX1" fmla="*/ 945227 w 945226"/>
                      <a:gd name="connsiteY1" fmla="*/ 0 h 131281"/>
                      <a:gd name="connsiteX2" fmla="*/ 945227 w 945226"/>
                      <a:gd name="connsiteY2" fmla="*/ 131281 h 131281"/>
                      <a:gd name="connsiteX3" fmla="*/ 0 w 945226"/>
                      <a:gd name="connsiteY3" fmla="*/ 131281 h 131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5226" h="131281">
                        <a:moveTo>
                          <a:pt x="0" y="0"/>
                        </a:moveTo>
                        <a:lnTo>
                          <a:pt x="945227" y="0"/>
                        </a:lnTo>
                        <a:lnTo>
                          <a:pt x="945227" y="131281"/>
                        </a:lnTo>
                        <a:lnTo>
                          <a:pt x="0" y="131281"/>
                        </a:lnTo>
                        <a:close/>
                      </a:path>
                    </a:pathLst>
                  </a:custGeom>
                  <a:solidFill>
                    <a:srgbClr val="752B64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83" name="شكل حر: شكل 82">
                    <a:extLst>
                      <a:ext uri="{FF2B5EF4-FFF2-40B4-BE49-F238E27FC236}">
                        <a16:creationId xmlns:a16="http://schemas.microsoft.com/office/drawing/2014/main" id="{896DDEFC-73C0-4161-9133-8AA530556170}"/>
                      </a:ext>
                    </a:extLst>
                  </p:cNvPr>
                  <p:cNvSpPr/>
                  <p:nvPr/>
                </p:nvSpPr>
                <p:spPr>
                  <a:xfrm>
                    <a:off x="5638678" y="2028261"/>
                    <a:ext cx="126030" cy="73517"/>
                  </a:xfrm>
                  <a:custGeom>
                    <a:avLst/>
                    <a:gdLst>
                      <a:gd name="connsiteX0" fmla="*/ 0 w 126030"/>
                      <a:gd name="connsiteY0" fmla="*/ 0 h 73517"/>
                      <a:gd name="connsiteX1" fmla="*/ 126030 w 126030"/>
                      <a:gd name="connsiteY1" fmla="*/ 0 h 73517"/>
                      <a:gd name="connsiteX2" fmla="*/ 126030 w 126030"/>
                      <a:gd name="connsiteY2" fmla="*/ 73518 h 73517"/>
                      <a:gd name="connsiteX3" fmla="*/ 0 w 126030"/>
                      <a:gd name="connsiteY3" fmla="*/ 73518 h 73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030" h="73517">
                        <a:moveTo>
                          <a:pt x="0" y="0"/>
                        </a:moveTo>
                        <a:lnTo>
                          <a:pt x="126030" y="0"/>
                        </a:lnTo>
                        <a:lnTo>
                          <a:pt x="126030" y="73518"/>
                        </a:lnTo>
                        <a:lnTo>
                          <a:pt x="0" y="73518"/>
                        </a:lnTo>
                        <a:close/>
                      </a:path>
                    </a:pathLst>
                  </a:custGeom>
                  <a:grpFill/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grpSp>
              <p:nvGrpSpPr>
                <p:cNvPr id="41" name="رسم 2" descr="كتاب مفتوح">
                  <a:extLst>
                    <a:ext uri="{FF2B5EF4-FFF2-40B4-BE49-F238E27FC236}">
                      <a16:creationId xmlns:a16="http://schemas.microsoft.com/office/drawing/2014/main" id="{54DC8B69-5307-4428-8BBA-47578BDFB10C}"/>
                    </a:ext>
                  </a:extLst>
                </p:cNvPr>
                <p:cNvGrpSpPr/>
                <p:nvPr/>
              </p:nvGrpSpPr>
              <p:grpSpPr>
                <a:xfrm>
                  <a:off x="5197572" y="2026386"/>
                  <a:ext cx="1785428" cy="1183408"/>
                  <a:chOff x="5197572" y="2026386"/>
                  <a:chExt cx="1785428" cy="1183408"/>
                </a:xfrm>
              </p:grpSpPr>
              <p:sp>
                <p:nvSpPr>
                  <p:cNvPr id="67" name="شكل حر: شكل 66">
                    <a:extLst>
                      <a:ext uri="{FF2B5EF4-FFF2-40B4-BE49-F238E27FC236}">
                        <a16:creationId xmlns:a16="http://schemas.microsoft.com/office/drawing/2014/main" id="{5B123159-BC57-488F-9ABB-42AD530B1DF7}"/>
                      </a:ext>
                    </a:extLst>
                  </p:cNvPr>
                  <p:cNvSpPr/>
                  <p:nvPr/>
                </p:nvSpPr>
                <p:spPr>
                  <a:xfrm>
                    <a:off x="5242733" y="2107030"/>
                    <a:ext cx="1693005" cy="1102764"/>
                  </a:xfrm>
                  <a:custGeom>
                    <a:avLst/>
                    <a:gdLst>
                      <a:gd name="connsiteX0" fmla="*/ 2101 w 1693005"/>
                      <a:gd name="connsiteY0" fmla="*/ 17854 h 1102764"/>
                      <a:gd name="connsiteX1" fmla="*/ 0 w 1693005"/>
                      <a:gd name="connsiteY1" fmla="*/ 1072307 h 1102764"/>
                      <a:gd name="connsiteX2" fmla="*/ 21856 w 1693005"/>
                      <a:gd name="connsiteY2" fmla="*/ 1102764 h 1102764"/>
                      <a:gd name="connsiteX3" fmla="*/ 1673576 w 1693005"/>
                      <a:gd name="connsiteY3" fmla="*/ 1102764 h 1102764"/>
                      <a:gd name="connsiteX4" fmla="*/ 1693006 w 1693005"/>
                      <a:gd name="connsiteY4" fmla="*/ 1080709 h 1102764"/>
                      <a:gd name="connsiteX5" fmla="*/ 1693006 w 1693005"/>
                      <a:gd name="connsiteY5" fmla="*/ 24156 h 1102764"/>
                      <a:gd name="connsiteX6" fmla="*/ 1673314 w 1693005"/>
                      <a:gd name="connsiteY6" fmla="*/ 0 h 1102764"/>
                      <a:gd name="connsiteX7" fmla="*/ 21724 w 1693005"/>
                      <a:gd name="connsiteY7" fmla="*/ 0 h 110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93005" h="1102764">
                        <a:moveTo>
                          <a:pt x="2101" y="17854"/>
                        </a:moveTo>
                        <a:lnTo>
                          <a:pt x="0" y="1072307"/>
                        </a:lnTo>
                        <a:lnTo>
                          <a:pt x="21856" y="1102764"/>
                        </a:lnTo>
                        <a:lnTo>
                          <a:pt x="1673576" y="1102764"/>
                        </a:lnTo>
                        <a:lnTo>
                          <a:pt x="1693006" y="1080709"/>
                        </a:lnTo>
                        <a:lnTo>
                          <a:pt x="1693006" y="24156"/>
                        </a:lnTo>
                        <a:lnTo>
                          <a:pt x="1673314" y="0"/>
                        </a:lnTo>
                        <a:lnTo>
                          <a:pt x="21724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8" name="شكل حر: شكل 67">
                    <a:extLst>
                      <a:ext uri="{FF2B5EF4-FFF2-40B4-BE49-F238E27FC236}">
                        <a16:creationId xmlns:a16="http://schemas.microsoft.com/office/drawing/2014/main" id="{B85F1B51-92D2-43DB-A624-09F266C4A69D}"/>
                      </a:ext>
                    </a:extLst>
                  </p:cNvPr>
                  <p:cNvSpPr/>
                  <p:nvPr/>
                </p:nvSpPr>
                <p:spPr>
                  <a:xfrm>
                    <a:off x="5197572" y="2107030"/>
                    <a:ext cx="67163" cy="1102764"/>
                  </a:xfrm>
                  <a:custGeom>
                    <a:avLst/>
                    <a:gdLst>
                      <a:gd name="connsiteX0" fmla="*/ 0 w 67163"/>
                      <a:gd name="connsiteY0" fmla="*/ 0 h 1102764"/>
                      <a:gd name="connsiteX1" fmla="*/ 67164 w 67163"/>
                      <a:gd name="connsiteY1" fmla="*/ 0 h 1102764"/>
                      <a:gd name="connsiteX2" fmla="*/ 67164 w 67163"/>
                      <a:gd name="connsiteY2" fmla="*/ 1102764 h 1102764"/>
                      <a:gd name="connsiteX3" fmla="*/ 0 w 67163"/>
                      <a:gd name="connsiteY3" fmla="*/ 1102764 h 110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163" h="1102764">
                        <a:moveTo>
                          <a:pt x="0" y="0"/>
                        </a:moveTo>
                        <a:lnTo>
                          <a:pt x="67164" y="0"/>
                        </a:lnTo>
                        <a:lnTo>
                          <a:pt x="67164" y="1102764"/>
                        </a:lnTo>
                        <a:lnTo>
                          <a:pt x="0" y="1102764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9" name="شكل حر: شكل 68">
                    <a:extLst>
                      <a:ext uri="{FF2B5EF4-FFF2-40B4-BE49-F238E27FC236}">
                        <a16:creationId xmlns:a16="http://schemas.microsoft.com/office/drawing/2014/main" id="{34AF1095-B468-46AA-A8DA-246D32BEE487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6915837" y="2107030"/>
                    <a:ext cx="67163" cy="1102764"/>
                  </a:xfrm>
                  <a:custGeom>
                    <a:avLst/>
                    <a:gdLst>
                      <a:gd name="connsiteX0" fmla="*/ 0 w 67163"/>
                      <a:gd name="connsiteY0" fmla="*/ 0 h 1102764"/>
                      <a:gd name="connsiteX1" fmla="*/ 67164 w 67163"/>
                      <a:gd name="connsiteY1" fmla="*/ 0 h 1102764"/>
                      <a:gd name="connsiteX2" fmla="*/ 67164 w 67163"/>
                      <a:gd name="connsiteY2" fmla="*/ 1102764 h 1102764"/>
                      <a:gd name="connsiteX3" fmla="*/ 0 w 67163"/>
                      <a:gd name="connsiteY3" fmla="*/ 1102764 h 110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163" h="1102764">
                        <a:moveTo>
                          <a:pt x="0" y="0"/>
                        </a:moveTo>
                        <a:lnTo>
                          <a:pt x="67164" y="0"/>
                        </a:lnTo>
                        <a:lnTo>
                          <a:pt x="67164" y="1102764"/>
                        </a:lnTo>
                        <a:lnTo>
                          <a:pt x="0" y="1102764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grpSp>
                <p:nvGrpSpPr>
                  <p:cNvPr id="70" name="رسم 2" descr="كتاب مفتوح">
                    <a:extLst>
                      <a:ext uri="{FF2B5EF4-FFF2-40B4-BE49-F238E27FC236}">
                        <a16:creationId xmlns:a16="http://schemas.microsoft.com/office/drawing/2014/main" id="{BE7EDAD3-1A28-441F-AADC-5C7D03E0961A}"/>
                      </a:ext>
                    </a:extLst>
                  </p:cNvPr>
                  <p:cNvGrpSpPr/>
                  <p:nvPr/>
                </p:nvGrpSpPr>
                <p:grpSpPr>
                  <a:xfrm>
                    <a:off x="5210700" y="2107030"/>
                    <a:ext cx="36758" cy="866457"/>
                    <a:chOff x="5210700" y="2107030"/>
                    <a:chExt cx="36758" cy="866457"/>
                  </a:xfrm>
                  <a:solidFill>
                    <a:srgbClr val="D2D2D2"/>
                  </a:solidFill>
                </p:grpSpPr>
                <p:sp>
                  <p:nvSpPr>
                    <p:cNvPr id="77" name="شكل حر: شكل 76">
                      <a:extLst>
                        <a:ext uri="{FF2B5EF4-FFF2-40B4-BE49-F238E27FC236}">
                          <a16:creationId xmlns:a16="http://schemas.microsoft.com/office/drawing/2014/main" id="{96833DC0-DA01-4406-85B2-8F33B4D48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0700" y="2107030"/>
                      <a:ext cx="5251" cy="866457"/>
                    </a:xfrm>
                    <a:custGeom>
                      <a:avLst/>
                      <a:gdLst>
                        <a:gd name="connsiteX0" fmla="*/ 0 w 5251"/>
                        <a:gd name="connsiteY0" fmla="*/ 0 h 866457"/>
                        <a:gd name="connsiteX1" fmla="*/ 5251 w 5251"/>
                        <a:gd name="connsiteY1" fmla="*/ 0 h 866457"/>
                        <a:gd name="connsiteX2" fmla="*/ 5251 w 5251"/>
                        <a:gd name="connsiteY2" fmla="*/ 866458 h 866457"/>
                        <a:gd name="connsiteX3" fmla="*/ 0 w 5251"/>
                        <a:gd name="connsiteY3" fmla="*/ 866458 h 86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51" h="866457">
                          <a:moveTo>
                            <a:pt x="0" y="0"/>
                          </a:moveTo>
                          <a:lnTo>
                            <a:pt x="5251" y="0"/>
                          </a:lnTo>
                          <a:lnTo>
                            <a:pt x="5251" y="866458"/>
                          </a:lnTo>
                          <a:lnTo>
                            <a:pt x="0" y="866458"/>
                          </a:ln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 w="523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  <p:sp>
                  <p:nvSpPr>
                    <p:cNvPr id="78" name="شكل حر: شكل 77">
                      <a:extLst>
                        <a:ext uri="{FF2B5EF4-FFF2-40B4-BE49-F238E27FC236}">
                          <a16:creationId xmlns:a16="http://schemas.microsoft.com/office/drawing/2014/main" id="{8247D825-C853-4368-9192-24A2E5233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6454" y="2107030"/>
                      <a:ext cx="5251" cy="866457"/>
                    </a:xfrm>
                    <a:custGeom>
                      <a:avLst/>
                      <a:gdLst>
                        <a:gd name="connsiteX0" fmla="*/ 0 w 5251"/>
                        <a:gd name="connsiteY0" fmla="*/ 0 h 866457"/>
                        <a:gd name="connsiteX1" fmla="*/ 5251 w 5251"/>
                        <a:gd name="connsiteY1" fmla="*/ 0 h 866457"/>
                        <a:gd name="connsiteX2" fmla="*/ 5251 w 5251"/>
                        <a:gd name="connsiteY2" fmla="*/ 866458 h 866457"/>
                        <a:gd name="connsiteX3" fmla="*/ 0 w 5251"/>
                        <a:gd name="connsiteY3" fmla="*/ 866458 h 86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51" h="866457">
                          <a:moveTo>
                            <a:pt x="0" y="0"/>
                          </a:moveTo>
                          <a:lnTo>
                            <a:pt x="5251" y="0"/>
                          </a:lnTo>
                          <a:lnTo>
                            <a:pt x="5251" y="866458"/>
                          </a:lnTo>
                          <a:lnTo>
                            <a:pt x="0" y="866458"/>
                          </a:ln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 w="523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  <p:sp>
                  <p:nvSpPr>
                    <p:cNvPr id="79" name="شكل حر: شكل 78">
                      <a:extLst>
                        <a:ext uri="{FF2B5EF4-FFF2-40B4-BE49-F238E27FC236}">
                          <a16:creationId xmlns:a16="http://schemas.microsoft.com/office/drawing/2014/main" id="{DC535D27-0315-476F-90D1-0836BC3159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2208" y="2107030"/>
                      <a:ext cx="5251" cy="866457"/>
                    </a:xfrm>
                    <a:custGeom>
                      <a:avLst/>
                      <a:gdLst>
                        <a:gd name="connsiteX0" fmla="*/ 0 w 5251"/>
                        <a:gd name="connsiteY0" fmla="*/ 0 h 866457"/>
                        <a:gd name="connsiteX1" fmla="*/ 5251 w 5251"/>
                        <a:gd name="connsiteY1" fmla="*/ 0 h 866457"/>
                        <a:gd name="connsiteX2" fmla="*/ 5251 w 5251"/>
                        <a:gd name="connsiteY2" fmla="*/ 866458 h 866457"/>
                        <a:gd name="connsiteX3" fmla="*/ 0 w 5251"/>
                        <a:gd name="connsiteY3" fmla="*/ 866458 h 86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51" h="866457">
                          <a:moveTo>
                            <a:pt x="0" y="0"/>
                          </a:moveTo>
                          <a:lnTo>
                            <a:pt x="5251" y="0"/>
                          </a:lnTo>
                          <a:lnTo>
                            <a:pt x="5251" y="866458"/>
                          </a:lnTo>
                          <a:lnTo>
                            <a:pt x="0" y="866458"/>
                          </a:ln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 w="523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</p:grpSp>
              <p:grpSp>
                <p:nvGrpSpPr>
                  <p:cNvPr id="71" name="رسم 2" descr="كتاب مفتوح">
                    <a:extLst>
                      <a:ext uri="{FF2B5EF4-FFF2-40B4-BE49-F238E27FC236}">
                        <a16:creationId xmlns:a16="http://schemas.microsoft.com/office/drawing/2014/main" id="{64D8C346-2EAF-4B0B-8DFF-629077B9FA9F}"/>
                      </a:ext>
                    </a:extLst>
                  </p:cNvPr>
                  <p:cNvGrpSpPr/>
                  <p:nvPr/>
                </p:nvGrpSpPr>
                <p:grpSpPr>
                  <a:xfrm>
                    <a:off x="6933113" y="2107030"/>
                    <a:ext cx="36758" cy="1102764"/>
                    <a:chOff x="6933113" y="2107030"/>
                    <a:chExt cx="36758" cy="1102764"/>
                  </a:xfrm>
                  <a:solidFill>
                    <a:srgbClr val="D2D2D2"/>
                  </a:solidFill>
                </p:grpSpPr>
                <p:sp>
                  <p:nvSpPr>
                    <p:cNvPr id="74" name="شكل حر: شكل 73">
                      <a:extLst>
                        <a:ext uri="{FF2B5EF4-FFF2-40B4-BE49-F238E27FC236}">
                          <a16:creationId xmlns:a16="http://schemas.microsoft.com/office/drawing/2014/main" id="{D05D492B-F660-4920-9984-C914F4253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4621" y="2107030"/>
                      <a:ext cx="5251" cy="1102764"/>
                    </a:xfrm>
                    <a:custGeom>
                      <a:avLst/>
                      <a:gdLst>
                        <a:gd name="connsiteX0" fmla="*/ 0 w 5251"/>
                        <a:gd name="connsiteY0" fmla="*/ 0 h 1102764"/>
                        <a:gd name="connsiteX1" fmla="*/ 5251 w 5251"/>
                        <a:gd name="connsiteY1" fmla="*/ 0 h 1102764"/>
                        <a:gd name="connsiteX2" fmla="*/ 5251 w 5251"/>
                        <a:gd name="connsiteY2" fmla="*/ 1102764 h 1102764"/>
                        <a:gd name="connsiteX3" fmla="*/ 0 w 5251"/>
                        <a:gd name="connsiteY3" fmla="*/ 1102764 h 1102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51" h="1102764">
                          <a:moveTo>
                            <a:pt x="0" y="0"/>
                          </a:moveTo>
                          <a:lnTo>
                            <a:pt x="5251" y="0"/>
                          </a:lnTo>
                          <a:lnTo>
                            <a:pt x="5251" y="1102764"/>
                          </a:lnTo>
                          <a:lnTo>
                            <a:pt x="0" y="1102764"/>
                          </a:ln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 w="523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  <p:sp>
                  <p:nvSpPr>
                    <p:cNvPr id="75" name="شكل حر: شكل 74">
                      <a:extLst>
                        <a:ext uri="{FF2B5EF4-FFF2-40B4-BE49-F238E27FC236}">
                          <a16:creationId xmlns:a16="http://schemas.microsoft.com/office/drawing/2014/main" id="{64F9CA55-E2DC-4794-A86A-AEF7258E26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8867" y="2107030"/>
                      <a:ext cx="5251" cy="1102764"/>
                    </a:xfrm>
                    <a:custGeom>
                      <a:avLst/>
                      <a:gdLst>
                        <a:gd name="connsiteX0" fmla="*/ 0 w 5251"/>
                        <a:gd name="connsiteY0" fmla="*/ 0 h 1102764"/>
                        <a:gd name="connsiteX1" fmla="*/ 5251 w 5251"/>
                        <a:gd name="connsiteY1" fmla="*/ 0 h 1102764"/>
                        <a:gd name="connsiteX2" fmla="*/ 5251 w 5251"/>
                        <a:gd name="connsiteY2" fmla="*/ 1102764 h 1102764"/>
                        <a:gd name="connsiteX3" fmla="*/ 0 w 5251"/>
                        <a:gd name="connsiteY3" fmla="*/ 1102764 h 1102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51" h="1102764">
                          <a:moveTo>
                            <a:pt x="0" y="0"/>
                          </a:moveTo>
                          <a:lnTo>
                            <a:pt x="5251" y="0"/>
                          </a:lnTo>
                          <a:lnTo>
                            <a:pt x="5251" y="1102764"/>
                          </a:lnTo>
                          <a:lnTo>
                            <a:pt x="0" y="1102764"/>
                          </a:ln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 w="523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  <p:sp>
                  <p:nvSpPr>
                    <p:cNvPr id="76" name="شكل حر: شكل 75">
                      <a:extLst>
                        <a:ext uri="{FF2B5EF4-FFF2-40B4-BE49-F238E27FC236}">
                          <a16:creationId xmlns:a16="http://schemas.microsoft.com/office/drawing/2014/main" id="{77250D1B-DE13-4DD2-9B44-D01F24EB1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13" y="2107030"/>
                      <a:ext cx="5251" cy="1102764"/>
                    </a:xfrm>
                    <a:custGeom>
                      <a:avLst/>
                      <a:gdLst>
                        <a:gd name="connsiteX0" fmla="*/ 0 w 5251"/>
                        <a:gd name="connsiteY0" fmla="*/ 0 h 1102764"/>
                        <a:gd name="connsiteX1" fmla="*/ 5251 w 5251"/>
                        <a:gd name="connsiteY1" fmla="*/ 0 h 1102764"/>
                        <a:gd name="connsiteX2" fmla="*/ 5251 w 5251"/>
                        <a:gd name="connsiteY2" fmla="*/ 1102764 h 1102764"/>
                        <a:gd name="connsiteX3" fmla="*/ 0 w 5251"/>
                        <a:gd name="connsiteY3" fmla="*/ 1102764 h 1102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51" h="1102764">
                          <a:moveTo>
                            <a:pt x="0" y="0"/>
                          </a:moveTo>
                          <a:lnTo>
                            <a:pt x="5251" y="0"/>
                          </a:lnTo>
                          <a:lnTo>
                            <a:pt x="5251" y="1102764"/>
                          </a:lnTo>
                          <a:lnTo>
                            <a:pt x="0" y="1102764"/>
                          </a:ln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 w="5239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pPr algn="l" defTabSz="567019"/>
                      <a:endParaRPr lang="ar-SA" sz="1116" dirty="0">
                        <a:solidFill>
                          <a:prstClr val="black"/>
                        </a:solidFill>
                        <a:latin typeface="El Messiri" pitchFamily="2" charset="-78"/>
                        <a:cs typeface="El Messiri" pitchFamily="2" charset="-78"/>
                      </a:endParaRPr>
                    </a:p>
                  </p:txBody>
                </p:sp>
              </p:grpSp>
              <p:sp>
                <p:nvSpPr>
                  <p:cNvPr id="72" name="شكل حر: شكل 71">
                    <a:extLst>
                      <a:ext uri="{FF2B5EF4-FFF2-40B4-BE49-F238E27FC236}">
                        <a16:creationId xmlns:a16="http://schemas.microsoft.com/office/drawing/2014/main" id="{E74DC121-10B0-450A-A557-F37499E8CEF9}"/>
                      </a:ext>
                    </a:extLst>
                  </p:cNvPr>
                  <p:cNvSpPr/>
                  <p:nvPr/>
                </p:nvSpPr>
                <p:spPr>
                  <a:xfrm>
                    <a:off x="6090286" y="2056386"/>
                    <a:ext cx="764845" cy="1153407"/>
                  </a:xfrm>
                  <a:custGeom>
                    <a:avLst/>
                    <a:gdLst>
                      <a:gd name="connsiteX0" fmla="*/ 0 w 764845"/>
                      <a:gd name="connsiteY0" fmla="*/ 1153407 h 1153407"/>
                      <a:gd name="connsiteX1" fmla="*/ 764846 w 764845"/>
                      <a:gd name="connsiteY1" fmla="*/ 1102764 h 1153407"/>
                      <a:gd name="connsiteX2" fmla="*/ 764846 w 764845"/>
                      <a:gd name="connsiteY2" fmla="*/ 0 h 1153407"/>
                      <a:gd name="connsiteX3" fmla="*/ 0 w 764845"/>
                      <a:gd name="connsiteY3" fmla="*/ 50643 h 1153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4845" h="1153407">
                        <a:moveTo>
                          <a:pt x="0" y="1153407"/>
                        </a:moveTo>
                        <a:lnTo>
                          <a:pt x="764846" y="1102764"/>
                        </a:lnTo>
                        <a:lnTo>
                          <a:pt x="764846" y="0"/>
                        </a:lnTo>
                        <a:lnTo>
                          <a:pt x="0" y="50643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73" name="شكل حر: شكل 72">
                    <a:extLst>
                      <a:ext uri="{FF2B5EF4-FFF2-40B4-BE49-F238E27FC236}">
                        <a16:creationId xmlns:a16="http://schemas.microsoft.com/office/drawing/2014/main" id="{825A76D3-6416-487E-8D03-C1574EEDA849}"/>
                      </a:ext>
                    </a:extLst>
                  </p:cNvPr>
                  <p:cNvSpPr/>
                  <p:nvPr/>
                </p:nvSpPr>
                <p:spPr>
                  <a:xfrm>
                    <a:off x="6090286" y="2026386"/>
                    <a:ext cx="667650" cy="1183407"/>
                  </a:xfrm>
                  <a:custGeom>
                    <a:avLst/>
                    <a:gdLst>
                      <a:gd name="connsiteX0" fmla="*/ 0 w 667650"/>
                      <a:gd name="connsiteY0" fmla="*/ 1183408 h 1183407"/>
                      <a:gd name="connsiteX1" fmla="*/ 667650 w 667650"/>
                      <a:gd name="connsiteY1" fmla="*/ 1102764 h 1183407"/>
                      <a:gd name="connsiteX2" fmla="*/ 667650 w 667650"/>
                      <a:gd name="connsiteY2" fmla="*/ 0 h 1183407"/>
                      <a:gd name="connsiteX3" fmla="*/ 0 w 667650"/>
                      <a:gd name="connsiteY3" fmla="*/ 80644 h 1183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7650" h="1183407">
                        <a:moveTo>
                          <a:pt x="0" y="1183408"/>
                        </a:moveTo>
                        <a:lnTo>
                          <a:pt x="667650" y="1102764"/>
                        </a:lnTo>
                        <a:lnTo>
                          <a:pt x="667650" y="0"/>
                        </a:lnTo>
                        <a:lnTo>
                          <a:pt x="0" y="806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grpSp>
              <p:nvGrpSpPr>
                <p:cNvPr id="42" name="رسم 2" descr="كتاب مفتوح">
                  <a:extLst>
                    <a:ext uri="{FF2B5EF4-FFF2-40B4-BE49-F238E27FC236}">
                      <a16:creationId xmlns:a16="http://schemas.microsoft.com/office/drawing/2014/main" id="{B420DC46-994E-4E44-B846-8C42A7F650B4}"/>
                    </a:ext>
                  </a:extLst>
                </p:cNvPr>
                <p:cNvGrpSpPr/>
                <p:nvPr/>
              </p:nvGrpSpPr>
              <p:grpSpPr>
                <a:xfrm>
                  <a:off x="5334105" y="2227809"/>
                  <a:ext cx="493618" cy="782437"/>
                  <a:chOff x="5334105" y="2227809"/>
                  <a:chExt cx="493618" cy="782437"/>
                </a:xfrm>
                <a:solidFill>
                  <a:srgbClr val="E6E6E6"/>
                </a:solidFill>
              </p:grpSpPr>
              <p:sp>
                <p:nvSpPr>
                  <p:cNvPr id="56" name="شكل حر: شكل 55">
                    <a:extLst>
                      <a:ext uri="{FF2B5EF4-FFF2-40B4-BE49-F238E27FC236}">
                        <a16:creationId xmlns:a16="http://schemas.microsoft.com/office/drawing/2014/main" id="{5E6A96F5-AC00-47B9-99F8-05A779304755}"/>
                      </a:ext>
                    </a:extLst>
                  </p:cNvPr>
                  <p:cNvSpPr/>
                  <p:nvPr/>
                </p:nvSpPr>
                <p:spPr>
                  <a:xfrm>
                    <a:off x="5334105" y="2227809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7" name="شكل حر: شكل 56">
                    <a:extLst>
                      <a:ext uri="{FF2B5EF4-FFF2-40B4-BE49-F238E27FC236}">
                        <a16:creationId xmlns:a16="http://schemas.microsoft.com/office/drawing/2014/main" id="{9755EF19-4609-46BB-A2CC-A1E2F71EF49B}"/>
                      </a:ext>
                    </a:extLst>
                  </p:cNvPr>
                  <p:cNvSpPr/>
                  <p:nvPr/>
                </p:nvSpPr>
                <p:spPr>
                  <a:xfrm>
                    <a:off x="5334105" y="2303952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8" name="شكل حر: شكل 57">
                    <a:extLst>
                      <a:ext uri="{FF2B5EF4-FFF2-40B4-BE49-F238E27FC236}">
                        <a16:creationId xmlns:a16="http://schemas.microsoft.com/office/drawing/2014/main" id="{525A0743-D6EE-4CBA-B3CD-E9CFD0D3821E}"/>
                      </a:ext>
                    </a:extLst>
                  </p:cNvPr>
                  <p:cNvSpPr/>
                  <p:nvPr/>
                </p:nvSpPr>
                <p:spPr>
                  <a:xfrm>
                    <a:off x="5334105" y="2380095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9" name="شكل حر: شكل 58">
                    <a:extLst>
                      <a:ext uri="{FF2B5EF4-FFF2-40B4-BE49-F238E27FC236}">
                        <a16:creationId xmlns:a16="http://schemas.microsoft.com/office/drawing/2014/main" id="{EF2B2151-F375-4FEC-9D53-2C57BE75F2C7}"/>
                      </a:ext>
                    </a:extLst>
                  </p:cNvPr>
                  <p:cNvSpPr/>
                  <p:nvPr/>
                </p:nvSpPr>
                <p:spPr>
                  <a:xfrm>
                    <a:off x="5334105" y="2456238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0" name="شكل حر: شكل 59">
                    <a:extLst>
                      <a:ext uri="{FF2B5EF4-FFF2-40B4-BE49-F238E27FC236}">
                        <a16:creationId xmlns:a16="http://schemas.microsoft.com/office/drawing/2014/main" id="{88E2141D-AA8E-4FF7-BC32-2FF7EEAE1E85}"/>
                      </a:ext>
                    </a:extLst>
                  </p:cNvPr>
                  <p:cNvSpPr/>
                  <p:nvPr/>
                </p:nvSpPr>
                <p:spPr>
                  <a:xfrm>
                    <a:off x="5334105" y="2532381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1" name="شكل حر: شكل 60">
                    <a:extLst>
                      <a:ext uri="{FF2B5EF4-FFF2-40B4-BE49-F238E27FC236}">
                        <a16:creationId xmlns:a16="http://schemas.microsoft.com/office/drawing/2014/main" id="{DDC48D61-F262-4578-AE93-41CDC466B199}"/>
                      </a:ext>
                    </a:extLst>
                  </p:cNvPr>
                  <p:cNvSpPr/>
                  <p:nvPr/>
                </p:nvSpPr>
                <p:spPr>
                  <a:xfrm>
                    <a:off x="5334105" y="2608525"/>
                    <a:ext cx="309824" cy="21005"/>
                  </a:xfrm>
                  <a:custGeom>
                    <a:avLst/>
                    <a:gdLst>
                      <a:gd name="connsiteX0" fmla="*/ 299322 w 309824"/>
                      <a:gd name="connsiteY0" fmla="*/ 21005 h 21005"/>
                      <a:gd name="connsiteX1" fmla="*/ 10503 w 309824"/>
                      <a:gd name="connsiteY1" fmla="*/ 21005 h 21005"/>
                      <a:gd name="connsiteX2" fmla="*/ 0 w 309824"/>
                      <a:gd name="connsiteY2" fmla="*/ 10503 h 21005"/>
                      <a:gd name="connsiteX3" fmla="*/ 10503 w 309824"/>
                      <a:gd name="connsiteY3" fmla="*/ 0 h 21005"/>
                      <a:gd name="connsiteX4" fmla="*/ 299322 w 309824"/>
                      <a:gd name="connsiteY4" fmla="*/ 0 h 21005"/>
                      <a:gd name="connsiteX5" fmla="*/ 309824 w 309824"/>
                      <a:gd name="connsiteY5" fmla="*/ 10503 h 21005"/>
                      <a:gd name="connsiteX6" fmla="*/ 299322 w 309824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9824" h="21005">
                        <a:moveTo>
                          <a:pt x="299322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299322" y="0"/>
                        </a:lnTo>
                        <a:cubicBezTo>
                          <a:pt x="305119" y="0"/>
                          <a:pt x="309824" y="4705"/>
                          <a:pt x="309824" y="10503"/>
                        </a:cubicBezTo>
                        <a:cubicBezTo>
                          <a:pt x="309824" y="16300"/>
                          <a:pt x="305119" y="21005"/>
                          <a:pt x="299322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2" name="شكل حر: شكل 61">
                    <a:extLst>
                      <a:ext uri="{FF2B5EF4-FFF2-40B4-BE49-F238E27FC236}">
                        <a16:creationId xmlns:a16="http://schemas.microsoft.com/office/drawing/2014/main" id="{E6BA746D-EC14-4EE8-868D-60F75C3425B3}"/>
                      </a:ext>
                    </a:extLst>
                  </p:cNvPr>
                  <p:cNvSpPr/>
                  <p:nvPr/>
                </p:nvSpPr>
                <p:spPr>
                  <a:xfrm>
                    <a:off x="5334105" y="2684668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3" name="شكل حر: شكل 62">
                    <a:extLst>
                      <a:ext uri="{FF2B5EF4-FFF2-40B4-BE49-F238E27FC236}">
                        <a16:creationId xmlns:a16="http://schemas.microsoft.com/office/drawing/2014/main" id="{E3882309-CA51-464E-A54D-B8D1203DA0EC}"/>
                      </a:ext>
                    </a:extLst>
                  </p:cNvPr>
                  <p:cNvSpPr/>
                  <p:nvPr/>
                </p:nvSpPr>
                <p:spPr>
                  <a:xfrm>
                    <a:off x="5334105" y="2760811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4" name="شكل حر: شكل 63">
                    <a:extLst>
                      <a:ext uri="{FF2B5EF4-FFF2-40B4-BE49-F238E27FC236}">
                        <a16:creationId xmlns:a16="http://schemas.microsoft.com/office/drawing/2014/main" id="{B20CE34E-32C3-43F9-A7DA-DEA372BF5526}"/>
                      </a:ext>
                    </a:extLst>
                  </p:cNvPr>
                  <p:cNvSpPr/>
                  <p:nvPr/>
                </p:nvSpPr>
                <p:spPr>
                  <a:xfrm>
                    <a:off x="5334105" y="2836954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5" name="شكل حر: شكل 64">
                    <a:extLst>
                      <a:ext uri="{FF2B5EF4-FFF2-40B4-BE49-F238E27FC236}">
                        <a16:creationId xmlns:a16="http://schemas.microsoft.com/office/drawing/2014/main" id="{005844EC-7545-44E0-9F1B-DB13DD3B2A9D}"/>
                      </a:ext>
                    </a:extLst>
                  </p:cNvPr>
                  <p:cNvSpPr/>
                  <p:nvPr/>
                </p:nvSpPr>
                <p:spPr>
                  <a:xfrm>
                    <a:off x="5334105" y="2913098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66" name="شكل حر: شكل 65">
                    <a:extLst>
                      <a:ext uri="{FF2B5EF4-FFF2-40B4-BE49-F238E27FC236}">
                        <a16:creationId xmlns:a16="http://schemas.microsoft.com/office/drawing/2014/main" id="{7B78890C-648F-4B1A-B0B7-F83F628CA5D0}"/>
                      </a:ext>
                    </a:extLst>
                  </p:cNvPr>
                  <p:cNvSpPr/>
                  <p:nvPr/>
                </p:nvSpPr>
                <p:spPr>
                  <a:xfrm>
                    <a:off x="5334105" y="2989241"/>
                    <a:ext cx="493618" cy="21005"/>
                  </a:xfrm>
                  <a:custGeom>
                    <a:avLst/>
                    <a:gdLst>
                      <a:gd name="connsiteX0" fmla="*/ 483116 w 493618"/>
                      <a:gd name="connsiteY0" fmla="*/ 21005 h 21005"/>
                      <a:gd name="connsiteX1" fmla="*/ 10503 w 493618"/>
                      <a:gd name="connsiteY1" fmla="*/ 21005 h 21005"/>
                      <a:gd name="connsiteX2" fmla="*/ 0 w 493618"/>
                      <a:gd name="connsiteY2" fmla="*/ 10503 h 21005"/>
                      <a:gd name="connsiteX3" fmla="*/ 10503 w 493618"/>
                      <a:gd name="connsiteY3" fmla="*/ 0 h 21005"/>
                      <a:gd name="connsiteX4" fmla="*/ 483116 w 493618"/>
                      <a:gd name="connsiteY4" fmla="*/ 0 h 21005"/>
                      <a:gd name="connsiteX5" fmla="*/ 493618 w 493618"/>
                      <a:gd name="connsiteY5" fmla="*/ 10503 h 21005"/>
                      <a:gd name="connsiteX6" fmla="*/ 483116 w 493618"/>
                      <a:gd name="connsiteY6" fmla="*/ 21005 h 2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618" h="21005">
                        <a:moveTo>
                          <a:pt x="483116" y="21005"/>
                        </a:moveTo>
                        <a:lnTo>
                          <a:pt x="10503" y="21005"/>
                        </a:lnTo>
                        <a:cubicBezTo>
                          <a:pt x="4705" y="21005"/>
                          <a:pt x="0" y="16300"/>
                          <a:pt x="0" y="10503"/>
                        </a:cubicBezTo>
                        <a:cubicBezTo>
                          <a:pt x="0" y="4705"/>
                          <a:pt x="4705" y="0"/>
                          <a:pt x="10503" y="0"/>
                        </a:cubicBezTo>
                        <a:lnTo>
                          <a:pt x="483116" y="0"/>
                        </a:lnTo>
                        <a:cubicBezTo>
                          <a:pt x="488913" y="0"/>
                          <a:pt x="493618" y="4705"/>
                          <a:pt x="493618" y="10503"/>
                        </a:cubicBezTo>
                        <a:cubicBezTo>
                          <a:pt x="493618" y="16300"/>
                          <a:pt x="488913" y="21005"/>
                          <a:pt x="483116" y="2100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grpSp>
              <p:nvGrpSpPr>
                <p:cNvPr id="43" name="رسم 2" descr="كتاب مفتوح">
                  <a:extLst>
                    <a:ext uri="{FF2B5EF4-FFF2-40B4-BE49-F238E27FC236}">
                      <a16:creationId xmlns:a16="http://schemas.microsoft.com/office/drawing/2014/main" id="{E20BE6B5-11E4-4FB9-A148-D0AA0CDF9AAB}"/>
                    </a:ext>
                  </a:extLst>
                </p:cNvPr>
                <p:cNvGrpSpPr/>
                <p:nvPr/>
              </p:nvGrpSpPr>
              <p:grpSpPr>
                <a:xfrm>
                  <a:off x="6176934" y="2159535"/>
                  <a:ext cx="506746" cy="850711"/>
                  <a:chOff x="6176934" y="2159535"/>
                  <a:chExt cx="506746" cy="850711"/>
                </a:xfrm>
                <a:solidFill>
                  <a:srgbClr val="E6E6E6"/>
                </a:solidFill>
              </p:grpSpPr>
              <p:sp>
                <p:nvSpPr>
                  <p:cNvPr id="45" name="شكل حر: شكل 44">
                    <a:extLst>
                      <a:ext uri="{FF2B5EF4-FFF2-40B4-BE49-F238E27FC236}">
                        <a16:creationId xmlns:a16="http://schemas.microsoft.com/office/drawing/2014/main" id="{C903C21C-0E0E-4902-BD6A-4E407DCB7552}"/>
                      </a:ext>
                    </a:extLst>
                  </p:cNvPr>
                  <p:cNvSpPr/>
                  <p:nvPr/>
                </p:nvSpPr>
                <p:spPr>
                  <a:xfrm>
                    <a:off x="6187437" y="2159535"/>
                    <a:ext cx="496244" cy="89278"/>
                  </a:xfrm>
                  <a:custGeom>
                    <a:avLst/>
                    <a:gdLst>
                      <a:gd name="connsiteX0" fmla="*/ 10490 w 496244"/>
                      <a:gd name="connsiteY0" fmla="*/ 89279 h 89278"/>
                      <a:gd name="connsiteX1" fmla="*/ 108 w 496244"/>
                      <a:gd name="connsiteY1" fmla="*/ 80268 h 89278"/>
                      <a:gd name="connsiteX2" fmla="*/ 9009 w 496244"/>
                      <a:gd name="connsiteY2" fmla="*/ 68379 h 89278"/>
                      <a:gd name="connsiteX3" fmla="*/ 484248 w 496244"/>
                      <a:gd name="connsiteY3" fmla="*/ 113 h 89278"/>
                      <a:gd name="connsiteX4" fmla="*/ 496137 w 496244"/>
                      <a:gd name="connsiteY4" fmla="*/ 9013 h 89278"/>
                      <a:gd name="connsiteX5" fmla="*/ 487236 w 496244"/>
                      <a:gd name="connsiteY5" fmla="*/ 20902 h 89278"/>
                      <a:gd name="connsiteX6" fmla="*/ 11997 w 496244"/>
                      <a:gd name="connsiteY6" fmla="*/ 89169 h 89278"/>
                      <a:gd name="connsiteX7" fmla="*/ 10490 w 496244"/>
                      <a:gd name="connsiteY7" fmla="*/ 89279 h 89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4" h="89278">
                        <a:moveTo>
                          <a:pt x="10490" y="89279"/>
                        </a:moveTo>
                        <a:cubicBezTo>
                          <a:pt x="5349" y="89279"/>
                          <a:pt x="859" y="85503"/>
                          <a:pt x="108" y="80268"/>
                        </a:cubicBezTo>
                        <a:cubicBezTo>
                          <a:pt x="-716" y="74528"/>
                          <a:pt x="3269" y="69203"/>
                          <a:pt x="9009" y="68379"/>
                        </a:cubicBezTo>
                        <a:lnTo>
                          <a:pt x="484248" y="113"/>
                        </a:lnTo>
                        <a:cubicBezTo>
                          <a:pt x="490003" y="-733"/>
                          <a:pt x="495312" y="3274"/>
                          <a:pt x="496137" y="9013"/>
                        </a:cubicBezTo>
                        <a:cubicBezTo>
                          <a:pt x="496961" y="14753"/>
                          <a:pt x="492975" y="20078"/>
                          <a:pt x="487236" y="20902"/>
                        </a:cubicBezTo>
                        <a:lnTo>
                          <a:pt x="11997" y="89169"/>
                        </a:lnTo>
                        <a:cubicBezTo>
                          <a:pt x="11487" y="89248"/>
                          <a:pt x="10983" y="89279"/>
                          <a:pt x="10490" y="89279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46" name="شكل حر: شكل 45">
                    <a:extLst>
                      <a:ext uri="{FF2B5EF4-FFF2-40B4-BE49-F238E27FC236}">
                        <a16:creationId xmlns:a16="http://schemas.microsoft.com/office/drawing/2014/main" id="{2D415D86-6D47-4261-810F-C82C453BBED9}"/>
                      </a:ext>
                    </a:extLst>
                  </p:cNvPr>
                  <p:cNvSpPr/>
                  <p:nvPr/>
                </p:nvSpPr>
                <p:spPr>
                  <a:xfrm>
                    <a:off x="6186383" y="2236204"/>
                    <a:ext cx="496247" cy="88752"/>
                  </a:xfrm>
                  <a:custGeom>
                    <a:avLst/>
                    <a:gdLst>
                      <a:gd name="connsiteX0" fmla="*/ 10494 w 496247"/>
                      <a:gd name="connsiteY0" fmla="*/ 88752 h 88752"/>
                      <a:gd name="connsiteX1" fmla="*/ 107 w 496247"/>
                      <a:gd name="connsiteY1" fmla="*/ 79731 h 88752"/>
                      <a:gd name="connsiteX2" fmla="*/ 9023 w 496247"/>
                      <a:gd name="connsiteY2" fmla="*/ 67853 h 88752"/>
                      <a:gd name="connsiteX3" fmla="*/ 484262 w 496247"/>
                      <a:gd name="connsiteY3" fmla="*/ 111 h 88752"/>
                      <a:gd name="connsiteX4" fmla="*/ 496140 w 496247"/>
                      <a:gd name="connsiteY4" fmla="*/ 9028 h 88752"/>
                      <a:gd name="connsiteX5" fmla="*/ 487224 w 496247"/>
                      <a:gd name="connsiteY5" fmla="*/ 20906 h 88752"/>
                      <a:gd name="connsiteX6" fmla="*/ 11985 w 496247"/>
                      <a:gd name="connsiteY6" fmla="*/ 88647 h 88752"/>
                      <a:gd name="connsiteX7" fmla="*/ 10494 w 496247"/>
                      <a:gd name="connsiteY7" fmla="*/ 88752 h 88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7" h="88752">
                        <a:moveTo>
                          <a:pt x="10494" y="88752"/>
                        </a:moveTo>
                        <a:cubicBezTo>
                          <a:pt x="5347" y="88752"/>
                          <a:pt x="858" y="84972"/>
                          <a:pt x="107" y="79731"/>
                        </a:cubicBezTo>
                        <a:cubicBezTo>
                          <a:pt x="-713" y="73991"/>
                          <a:pt x="3278" y="68672"/>
                          <a:pt x="9023" y="67853"/>
                        </a:cubicBezTo>
                        <a:lnTo>
                          <a:pt x="484262" y="111"/>
                        </a:lnTo>
                        <a:cubicBezTo>
                          <a:pt x="490018" y="-729"/>
                          <a:pt x="495321" y="3283"/>
                          <a:pt x="496140" y="9028"/>
                        </a:cubicBezTo>
                        <a:cubicBezTo>
                          <a:pt x="496960" y="14767"/>
                          <a:pt x="492969" y="20087"/>
                          <a:pt x="487224" y="20906"/>
                        </a:cubicBezTo>
                        <a:lnTo>
                          <a:pt x="11985" y="88647"/>
                        </a:lnTo>
                        <a:cubicBezTo>
                          <a:pt x="11486" y="88721"/>
                          <a:pt x="10982" y="88752"/>
                          <a:pt x="10494" y="88752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47" name="شكل حر: شكل 46">
                    <a:extLst>
                      <a:ext uri="{FF2B5EF4-FFF2-40B4-BE49-F238E27FC236}">
                        <a16:creationId xmlns:a16="http://schemas.microsoft.com/office/drawing/2014/main" id="{C7CA7A68-10C9-451E-AAD4-9A9EF387B048}"/>
                      </a:ext>
                    </a:extLst>
                  </p:cNvPr>
                  <p:cNvSpPr/>
                  <p:nvPr/>
                </p:nvSpPr>
                <p:spPr>
                  <a:xfrm>
                    <a:off x="6185334" y="2312868"/>
                    <a:ext cx="496244" cy="88232"/>
                  </a:xfrm>
                  <a:custGeom>
                    <a:avLst/>
                    <a:gdLst>
                      <a:gd name="connsiteX0" fmla="*/ 10492 w 496244"/>
                      <a:gd name="connsiteY0" fmla="*/ 88232 h 88232"/>
                      <a:gd name="connsiteX1" fmla="*/ 105 w 496244"/>
                      <a:gd name="connsiteY1" fmla="*/ 79195 h 88232"/>
                      <a:gd name="connsiteX2" fmla="*/ 9032 w 496244"/>
                      <a:gd name="connsiteY2" fmla="*/ 67327 h 88232"/>
                      <a:gd name="connsiteX3" fmla="*/ 484271 w 496244"/>
                      <a:gd name="connsiteY3" fmla="*/ 111 h 88232"/>
                      <a:gd name="connsiteX4" fmla="*/ 496139 w 496244"/>
                      <a:gd name="connsiteY4" fmla="*/ 9038 h 88232"/>
                      <a:gd name="connsiteX5" fmla="*/ 487212 w 496244"/>
                      <a:gd name="connsiteY5" fmla="*/ 20906 h 88232"/>
                      <a:gd name="connsiteX6" fmla="*/ 11973 w 496244"/>
                      <a:gd name="connsiteY6" fmla="*/ 88122 h 88232"/>
                      <a:gd name="connsiteX7" fmla="*/ 10492 w 496244"/>
                      <a:gd name="connsiteY7" fmla="*/ 88232 h 88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4" h="88232">
                        <a:moveTo>
                          <a:pt x="10492" y="88232"/>
                        </a:moveTo>
                        <a:cubicBezTo>
                          <a:pt x="5341" y="88232"/>
                          <a:pt x="846" y="84441"/>
                          <a:pt x="105" y="79195"/>
                        </a:cubicBezTo>
                        <a:cubicBezTo>
                          <a:pt x="-709" y="73450"/>
                          <a:pt x="3293" y="68136"/>
                          <a:pt x="9032" y="67327"/>
                        </a:cubicBezTo>
                        <a:lnTo>
                          <a:pt x="484271" y="111"/>
                        </a:lnTo>
                        <a:cubicBezTo>
                          <a:pt x="490021" y="-729"/>
                          <a:pt x="495330" y="3293"/>
                          <a:pt x="496139" y="9038"/>
                        </a:cubicBezTo>
                        <a:cubicBezTo>
                          <a:pt x="496953" y="14783"/>
                          <a:pt x="492951" y="20097"/>
                          <a:pt x="487212" y="20906"/>
                        </a:cubicBezTo>
                        <a:lnTo>
                          <a:pt x="11973" y="88122"/>
                        </a:lnTo>
                        <a:cubicBezTo>
                          <a:pt x="11474" y="88201"/>
                          <a:pt x="10981" y="88232"/>
                          <a:pt x="10492" y="88232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48" name="شكل حر: شكل 47">
                    <a:extLst>
                      <a:ext uri="{FF2B5EF4-FFF2-40B4-BE49-F238E27FC236}">
                        <a16:creationId xmlns:a16="http://schemas.microsoft.com/office/drawing/2014/main" id="{27F552DD-4DF2-4491-AB58-24C25ABDFEF9}"/>
                      </a:ext>
                    </a:extLst>
                  </p:cNvPr>
                  <p:cNvSpPr/>
                  <p:nvPr/>
                </p:nvSpPr>
                <p:spPr>
                  <a:xfrm>
                    <a:off x="6184286" y="2389537"/>
                    <a:ext cx="496249" cy="87705"/>
                  </a:xfrm>
                  <a:custGeom>
                    <a:avLst/>
                    <a:gdLst>
                      <a:gd name="connsiteX0" fmla="*/ 10490 w 496249"/>
                      <a:gd name="connsiteY0" fmla="*/ 87706 h 87705"/>
                      <a:gd name="connsiteX1" fmla="*/ 103 w 496249"/>
                      <a:gd name="connsiteY1" fmla="*/ 78658 h 87705"/>
                      <a:gd name="connsiteX2" fmla="*/ 9045 w 496249"/>
                      <a:gd name="connsiteY2" fmla="*/ 66801 h 87705"/>
                      <a:gd name="connsiteX3" fmla="*/ 484284 w 496249"/>
                      <a:gd name="connsiteY3" fmla="*/ 110 h 87705"/>
                      <a:gd name="connsiteX4" fmla="*/ 496147 w 496249"/>
                      <a:gd name="connsiteY4" fmla="*/ 9053 h 87705"/>
                      <a:gd name="connsiteX5" fmla="*/ 487204 w 496249"/>
                      <a:gd name="connsiteY5" fmla="*/ 20910 h 87705"/>
                      <a:gd name="connsiteX6" fmla="*/ 11965 w 496249"/>
                      <a:gd name="connsiteY6" fmla="*/ 87601 h 87705"/>
                      <a:gd name="connsiteX7" fmla="*/ 10490 w 496249"/>
                      <a:gd name="connsiteY7" fmla="*/ 87706 h 8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9" h="87705">
                        <a:moveTo>
                          <a:pt x="10490" y="87706"/>
                        </a:moveTo>
                        <a:cubicBezTo>
                          <a:pt x="5338" y="87706"/>
                          <a:pt x="838" y="83909"/>
                          <a:pt x="103" y="78658"/>
                        </a:cubicBezTo>
                        <a:cubicBezTo>
                          <a:pt x="-701" y="72913"/>
                          <a:pt x="3301" y="67604"/>
                          <a:pt x="9045" y="66801"/>
                        </a:cubicBezTo>
                        <a:lnTo>
                          <a:pt x="484284" y="110"/>
                        </a:lnTo>
                        <a:cubicBezTo>
                          <a:pt x="490034" y="-725"/>
                          <a:pt x="495338" y="3302"/>
                          <a:pt x="496147" y="9053"/>
                        </a:cubicBezTo>
                        <a:cubicBezTo>
                          <a:pt x="496950" y="14797"/>
                          <a:pt x="492949" y="20106"/>
                          <a:pt x="487204" y="20910"/>
                        </a:cubicBezTo>
                        <a:lnTo>
                          <a:pt x="11965" y="87601"/>
                        </a:lnTo>
                        <a:cubicBezTo>
                          <a:pt x="11466" y="87674"/>
                          <a:pt x="10973" y="87706"/>
                          <a:pt x="10490" y="87706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49" name="شكل حر: شكل 48">
                    <a:extLst>
                      <a:ext uri="{FF2B5EF4-FFF2-40B4-BE49-F238E27FC236}">
                        <a16:creationId xmlns:a16="http://schemas.microsoft.com/office/drawing/2014/main" id="{D6601715-4FFC-494E-A77D-EF35CD22C705}"/>
                      </a:ext>
                    </a:extLst>
                  </p:cNvPr>
                  <p:cNvSpPr/>
                  <p:nvPr/>
                </p:nvSpPr>
                <p:spPr>
                  <a:xfrm>
                    <a:off x="6183237" y="2466207"/>
                    <a:ext cx="496246" cy="87179"/>
                  </a:xfrm>
                  <a:custGeom>
                    <a:avLst/>
                    <a:gdLst>
                      <a:gd name="connsiteX0" fmla="*/ 10488 w 496246"/>
                      <a:gd name="connsiteY0" fmla="*/ 87179 h 87179"/>
                      <a:gd name="connsiteX1" fmla="*/ 101 w 496246"/>
                      <a:gd name="connsiteY1" fmla="*/ 78121 h 87179"/>
                      <a:gd name="connsiteX2" fmla="*/ 9055 w 496246"/>
                      <a:gd name="connsiteY2" fmla="*/ 66274 h 87179"/>
                      <a:gd name="connsiteX3" fmla="*/ 484294 w 496246"/>
                      <a:gd name="connsiteY3" fmla="*/ 108 h 87179"/>
                      <a:gd name="connsiteX4" fmla="*/ 496146 w 496246"/>
                      <a:gd name="connsiteY4" fmla="*/ 9061 h 87179"/>
                      <a:gd name="connsiteX5" fmla="*/ 487192 w 496246"/>
                      <a:gd name="connsiteY5" fmla="*/ 20908 h 87179"/>
                      <a:gd name="connsiteX6" fmla="*/ 11953 w 496246"/>
                      <a:gd name="connsiteY6" fmla="*/ 87074 h 87179"/>
                      <a:gd name="connsiteX7" fmla="*/ 10488 w 496246"/>
                      <a:gd name="connsiteY7" fmla="*/ 87179 h 87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6" h="87179">
                        <a:moveTo>
                          <a:pt x="10488" y="87179"/>
                        </a:moveTo>
                        <a:cubicBezTo>
                          <a:pt x="5332" y="87179"/>
                          <a:pt x="831" y="83377"/>
                          <a:pt x="101" y="78121"/>
                        </a:cubicBezTo>
                        <a:cubicBezTo>
                          <a:pt x="-697" y="72376"/>
                          <a:pt x="3310" y="67072"/>
                          <a:pt x="9055" y="66274"/>
                        </a:cubicBezTo>
                        <a:lnTo>
                          <a:pt x="484294" y="108"/>
                        </a:lnTo>
                        <a:cubicBezTo>
                          <a:pt x="490044" y="-722"/>
                          <a:pt x="495342" y="3317"/>
                          <a:pt x="496146" y="9061"/>
                        </a:cubicBezTo>
                        <a:cubicBezTo>
                          <a:pt x="496944" y="14806"/>
                          <a:pt x="492937" y="20110"/>
                          <a:pt x="487192" y="20908"/>
                        </a:cubicBezTo>
                        <a:lnTo>
                          <a:pt x="11953" y="87074"/>
                        </a:lnTo>
                        <a:cubicBezTo>
                          <a:pt x="11454" y="87148"/>
                          <a:pt x="10966" y="87179"/>
                          <a:pt x="10488" y="87179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0" name="شكل حر: شكل 49">
                    <a:extLst>
                      <a:ext uri="{FF2B5EF4-FFF2-40B4-BE49-F238E27FC236}">
                        <a16:creationId xmlns:a16="http://schemas.microsoft.com/office/drawing/2014/main" id="{D5EEFDE6-522A-449E-88C5-FDB2E766016A}"/>
                      </a:ext>
                    </a:extLst>
                  </p:cNvPr>
                  <p:cNvSpPr/>
                  <p:nvPr/>
                </p:nvSpPr>
                <p:spPr>
                  <a:xfrm>
                    <a:off x="6182183" y="2542876"/>
                    <a:ext cx="496249" cy="86653"/>
                  </a:xfrm>
                  <a:custGeom>
                    <a:avLst/>
                    <a:gdLst>
                      <a:gd name="connsiteX0" fmla="*/ 10492 w 496249"/>
                      <a:gd name="connsiteY0" fmla="*/ 86654 h 86653"/>
                      <a:gd name="connsiteX1" fmla="*/ 100 w 496249"/>
                      <a:gd name="connsiteY1" fmla="*/ 77585 h 86653"/>
                      <a:gd name="connsiteX2" fmla="*/ 9069 w 496249"/>
                      <a:gd name="connsiteY2" fmla="*/ 65749 h 86653"/>
                      <a:gd name="connsiteX3" fmla="*/ 484308 w 496249"/>
                      <a:gd name="connsiteY3" fmla="*/ 108 h 86653"/>
                      <a:gd name="connsiteX4" fmla="*/ 496149 w 496249"/>
                      <a:gd name="connsiteY4" fmla="*/ 9077 h 86653"/>
                      <a:gd name="connsiteX5" fmla="*/ 487180 w 496249"/>
                      <a:gd name="connsiteY5" fmla="*/ 20913 h 86653"/>
                      <a:gd name="connsiteX6" fmla="*/ 11941 w 496249"/>
                      <a:gd name="connsiteY6" fmla="*/ 86554 h 86653"/>
                      <a:gd name="connsiteX7" fmla="*/ 10492 w 496249"/>
                      <a:gd name="connsiteY7" fmla="*/ 86654 h 86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9" h="86653">
                        <a:moveTo>
                          <a:pt x="10492" y="86654"/>
                        </a:moveTo>
                        <a:cubicBezTo>
                          <a:pt x="5330" y="86654"/>
                          <a:pt x="830" y="82847"/>
                          <a:pt x="100" y="77585"/>
                        </a:cubicBezTo>
                        <a:cubicBezTo>
                          <a:pt x="-693" y="71840"/>
                          <a:pt x="3319" y="66536"/>
                          <a:pt x="9069" y="65749"/>
                        </a:cubicBezTo>
                        <a:lnTo>
                          <a:pt x="484308" y="108"/>
                        </a:lnTo>
                        <a:cubicBezTo>
                          <a:pt x="490058" y="-722"/>
                          <a:pt x="495357" y="3327"/>
                          <a:pt x="496149" y="9077"/>
                        </a:cubicBezTo>
                        <a:cubicBezTo>
                          <a:pt x="496942" y="14822"/>
                          <a:pt x="492930" y="20126"/>
                          <a:pt x="487180" y="20913"/>
                        </a:cubicBezTo>
                        <a:lnTo>
                          <a:pt x="11941" y="86554"/>
                        </a:lnTo>
                        <a:cubicBezTo>
                          <a:pt x="11453" y="86622"/>
                          <a:pt x="10970" y="86654"/>
                          <a:pt x="10492" y="86654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1" name="شكل حر: شكل 50">
                    <a:extLst>
                      <a:ext uri="{FF2B5EF4-FFF2-40B4-BE49-F238E27FC236}">
                        <a16:creationId xmlns:a16="http://schemas.microsoft.com/office/drawing/2014/main" id="{5EED209F-4D4E-4535-AAD9-67B2AD52E83D}"/>
                      </a:ext>
                    </a:extLst>
                  </p:cNvPr>
                  <p:cNvSpPr/>
                  <p:nvPr/>
                </p:nvSpPr>
                <p:spPr>
                  <a:xfrm>
                    <a:off x="6181134" y="2619540"/>
                    <a:ext cx="496246" cy="86132"/>
                  </a:xfrm>
                  <a:custGeom>
                    <a:avLst/>
                    <a:gdLst>
                      <a:gd name="connsiteX0" fmla="*/ 10491 w 496246"/>
                      <a:gd name="connsiteY0" fmla="*/ 86133 h 86132"/>
                      <a:gd name="connsiteX1" fmla="*/ 99 w 496246"/>
                      <a:gd name="connsiteY1" fmla="*/ 77053 h 86132"/>
                      <a:gd name="connsiteX2" fmla="*/ 9078 w 496246"/>
                      <a:gd name="connsiteY2" fmla="*/ 65222 h 86132"/>
                      <a:gd name="connsiteX3" fmla="*/ 484317 w 496246"/>
                      <a:gd name="connsiteY3" fmla="*/ 106 h 86132"/>
                      <a:gd name="connsiteX4" fmla="*/ 496148 w 496246"/>
                      <a:gd name="connsiteY4" fmla="*/ 9086 h 86132"/>
                      <a:gd name="connsiteX5" fmla="*/ 487168 w 496246"/>
                      <a:gd name="connsiteY5" fmla="*/ 20917 h 86132"/>
                      <a:gd name="connsiteX6" fmla="*/ 11930 w 496246"/>
                      <a:gd name="connsiteY6" fmla="*/ 86033 h 86132"/>
                      <a:gd name="connsiteX7" fmla="*/ 10491 w 496246"/>
                      <a:gd name="connsiteY7" fmla="*/ 86133 h 8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6" h="86132">
                        <a:moveTo>
                          <a:pt x="10491" y="86133"/>
                        </a:moveTo>
                        <a:cubicBezTo>
                          <a:pt x="5323" y="86133"/>
                          <a:pt x="818" y="82315"/>
                          <a:pt x="99" y="77053"/>
                        </a:cubicBezTo>
                        <a:cubicBezTo>
                          <a:pt x="-689" y="71308"/>
                          <a:pt x="3333" y="66010"/>
                          <a:pt x="9078" y="65222"/>
                        </a:cubicBezTo>
                        <a:lnTo>
                          <a:pt x="484317" y="106"/>
                        </a:lnTo>
                        <a:cubicBezTo>
                          <a:pt x="490067" y="-718"/>
                          <a:pt x="495360" y="3336"/>
                          <a:pt x="496148" y="9086"/>
                        </a:cubicBezTo>
                        <a:cubicBezTo>
                          <a:pt x="496936" y="14831"/>
                          <a:pt x="492913" y="20130"/>
                          <a:pt x="487168" y="20917"/>
                        </a:cubicBezTo>
                        <a:lnTo>
                          <a:pt x="11930" y="86033"/>
                        </a:lnTo>
                        <a:cubicBezTo>
                          <a:pt x="11441" y="86101"/>
                          <a:pt x="10963" y="86133"/>
                          <a:pt x="10491" y="86133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2" name="شكل حر: شكل 51">
                    <a:extLst>
                      <a:ext uri="{FF2B5EF4-FFF2-40B4-BE49-F238E27FC236}">
                        <a16:creationId xmlns:a16="http://schemas.microsoft.com/office/drawing/2014/main" id="{ABD86E73-D3CD-483B-818D-AEECB0319FA8}"/>
                      </a:ext>
                    </a:extLst>
                  </p:cNvPr>
                  <p:cNvSpPr/>
                  <p:nvPr/>
                </p:nvSpPr>
                <p:spPr>
                  <a:xfrm>
                    <a:off x="6180085" y="2696210"/>
                    <a:ext cx="496244" cy="85606"/>
                  </a:xfrm>
                  <a:custGeom>
                    <a:avLst/>
                    <a:gdLst>
                      <a:gd name="connsiteX0" fmla="*/ 10489 w 496244"/>
                      <a:gd name="connsiteY0" fmla="*/ 85606 h 85606"/>
                      <a:gd name="connsiteX1" fmla="*/ 97 w 496244"/>
                      <a:gd name="connsiteY1" fmla="*/ 76516 h 85606"/>
                      <a:gd name="connsiteX2" fmla="*/ 9087 w 496244"/>
                      <a:gd name="connsiteY2" fmla="*/ 64696 h 85606"/>
                      <a:gd name="connsiteX3" fmla="*/ 484326 w 496244"/>
                      <a:gd name="connsiteY3" fmla="*/ 105 h 85606"/>
                      <a:gd name="connsiteX4" fmla="*/ 496147 w 496244"/>
                      <a:gd name="connsiteY4" fmla="*/ 9095 h 85606"/>
                      <a:gd name="connsiteX5" fmla="*/ 487157 w 496244"/>
                      <a:gd name="connsiteY5" fmla="*/ 20916 h 85606"/>
                      <a:gd name="connsiteX6" fmla="*/ 11918 w 496244"/>
                      <a:gd name="connsiteY6" fmla="*/ 85506 h 85606"/>
                      <a:gd name="connsiteX7" fmla="*/ 10489 w 496244"/>
                      <a:gd name="connsiteY7" fmla="*/ 85606 h 85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4" h="85606">
                        <a:moveTo>
                          <a:pt x="10489" y="85606"/>
                        </a:moveTo>
                        <a:cubicBezTo>
                          <a:pt x="5317" y="85606"/>
                          <a:pt x="811" y="81783"/>
                          <a:pt x="97" y="76516"/>
                        </a:cubicBezTo>
                        <a:cubicBezTo>
                          <a:pt x="-685" y="70771"/>
                          <a:pt x="3343" y="65478"/>
                          <a:pt x="9087" y="64696"/>
                        </a:cubicBezTo>
                        <a:lnTo>
                          <a:pt x="484326" y="105"/>
                        </a:lnTo>
                        <a:cubicBezTo>
                          <a:pt x="490071" y="-714"/>
                          <a:pt x="495365" y="3350"/>
                          <a:pt x="496147" y="9095"/>
                        </a:cubicBezTo>
                        <a:cubicBezTo>
                          <a:pt x="496929" y="14840"/>
                          <a:pt x="492902" y="20133"/>
                          <a:pt x="487157" y="20916"/>
                        </a:cubicBezTo>
                        <a:lnTo>
                          <a:pt x="11918" y="85506"/>
                        </a:lnTo>
                        <a:cubicBezTo>
                          <a:pt x="11435" y="85574"/>
                          <a:pt x="10957" y="85606"/>
                          <a:pt x="10489" y="85606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3" name="شكل حر: شكل 52">
                    <a:extLst>
                      <a:ext uri="{FF2B5EF4-FFF2-40B4-BE49-F238E27FC236}">
                        <a16:creationId xmlns:a16="http://schemas.microsoft.com/office/drawing/2014/main" id="{1A7C63D0-CD49-4E84-855D-9FC9AA0B3C41}"/>
                      </a:ext>
                    </a:extLst>
                  </p:cNvPr>
                  <p:cNvSpPr/>
                  <p:nvPr/>
                </p:nvSpPr>
                <p:spPr>
                  <a:xfrm>
                    <a:off x="6179031" y="2772879"/>
                    <a:ext cx="496246" cy="85080"/>
                  </a:xfrm>
                  <a:custGeom>
                    <a:avLst/>
                    <a:gdLst>
                      <a:gd name="connsiteX0" fmla="*/ 10493 w 496246"/>
                      <a:gd name="connsiteY0" fmla="*/ 85081 h 85080"/>
                      <a:gd name="connsiteX1" fmla="*/ 96 w 496246"/>
                      <a:gd name="connsiteY1" fmla="*/ 75980 h 85080"/>
                      <a:gd name="connsiteX2" fmla="*/ 9102 w 496246"/>
                      <a:gd name="connsiteY2" fmla="*/ 64170 h 85080"/>
                      <a:gd name="connsiteX3" fmla="*/ 484341 w 496246"/>
                      <a:gd name="connsiteY3" fmla="*/ 105 h 85080"/>
                      <a:gd name="connsiteX4" fmla="*/ 496151 w 496246"/>
                      <a:gd name="connsiteY4" fmla="*/ 9111 h 85080"/>
                      <a:gd name="connsiteX5" fmla="*/ 487145 w 496246"/>
                      <a:gd name="connsiteY5" fmla="*/ 20921 h 85080"/>
                      <a:gd name="connsiteX6" fmla="*/ 11906 w 496246"/>
                      <a:gd name="connsiteY6" fmla="*/ 84986 h 85080"/>
                      <a:gd name="connsiteX7" fmla="*/ 10493 w 496246"/>
                      <a:gd name="connsiteY7" fmla="*/ 85081 h 8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6" h="85080">
                        <a:moveTo>
                          <a:pt x="10493" y="85081"/>
                        </a:moveTo>
                        <a:cubicBezTo>
                          <a:pt x="5316" y="85081"/>
                          <a:pt x="810" y="81253"/>
                          <a:pt x="96" y="75980"/>
                        </a:cubicBezTo>
                        <a:cubicBezTo>
                          <a:pt x="-681" y="70235"/>
                          <a:pt x="3352" y="64947"/>
                          <a:pt x="9102" y="64170"/>
                        </a:cubicBezTo>
                        <a:lnTo>
                          <a:pt x="484341" y="105"/>
                        </a:lnTo>
                        <a:cubicBezTo>
                          <a:pt x="490086" y="-714"/>
                          <a:pt x="495379" y="3361"/>
                          <a:pt x="496151" y="9111"/>
                        </a:cubicBezTo>
                        <a:cubicBezTo>
                          <a:pt x="496928" y="14856"/>
                          <a:pt x="492895" y="20144"/>
                          <a:pt x="487145" y="20921"/>
                        </a:cubicBezTo>
                        <a:lnTo>
                          <a:pt x="11906" y="84986"/>
                        </a:lnTo>
                        <a:cubicBezTo>
                          <a:pt x="11433" y="85049"/>
                          <a:pt x="10955" y="85081"/>
                          <a:pt x="10493" y="85081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4" name="شكل حر: شكل 53">
                    <a:extLst>
                      <a:ext uri="{FF2B5EF4-FFF2-40B4-BE49-F238E27FC236}">
                        <a16:creationId xmlns:a16="http://schemas.microsoft.com/office/drawing/2014/main" id="{82E113DA-A8CE-4C3C-9D9F-46FE4737541E}"/>
                      </a:ext>
                    </a:extLst>
                  </p:cNvPr>
                  <p:cNvSpPr/>
                  <p:nvPr/>
                </p:nvSpPr>
                <p:spPr>
                  <a:xfrm>
                    <a:off x="6177983" y="2849549"/>
                    <a:ext cx="496241" cy="84554"/>
                  </a:xfrm>
                  <a:custGeom>
                    <a:avLst/>
                    <a:gdLst>
                      <a:gd name="connsiteX0" fmla="*/ 10491 w 496241"/>
                      <a:gd name="connsiteY0" fmla="*/ 84554 h 84554"/>
                      <a:gd name="connsiteX1" fmla="*/ 93 w 496241"/>
                      <a:gd name="connsiteY1" fmla="*/ 75443 h 84554"/>
                      <a:gd name="connsiteX2" fmla="*/ 9110 w 496241"/>
                      <a:gd name="connsiteY2" fmla="*/ 63644 h 84554"/>
                      <a:gd name="connsiteX3" fmla="*/ 484349 w 496241"/>
                      <a:gd name="connsiteY3" fmla="*/ 103 h 84554"/>
                      <a:gd name="connsiteX4" fmla="*/ 496148 w 496241"/>
                      <a:gd name="connsiteY4" fmla="*/ 9120 h 84554"/>
                      <a:gd name="connsiteX5" fmla="*/ 487132 w 496241"/>
                      <a:gd name="connsiteY5" fmla="*/ 20919 h 84554"/>
                      <a:gd name="connsiteX6" fmla="*/ 11893 w 496241"/>
                      <a:gd name="connsiteY6" fmla="*/ 84460 h 84554"/>
                      <a:gd name="connsiteX7" fmla="*/ 10491 w 496241"/>
                      <a:gd name="connsiteY7" fmla="*/ 84554 h 84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1" h="84554">
                        <a:moveTo>
                          <a:pt x="10491" y="84554"/>
                        </a:moveTo>
                        <a:cubicBezTo>
                          <a:pt x="5308" y="84554"/>
                          <a:pt x="797" y="80721"/>
                          <a:pt x="93" y="75443"/>
                        </a:cubicBezTo>
                        <a:cubicBezTo>
                          <a:pt x="-673" y="69693"/>
                          <a:pt x="3360" y="64410"/>
                          <a:pt x="9110" y="63644"/>
                        </a:cubicBezTo>
                        <a:lnTo>
                          <a:pt x="484349" y="103"/>
                        </a:lnTo>
                        <a:cubicBezTo>
                          <a:pt x="490094" y="-710"/>
                          <a:pt x="495382" y="3370"/>
                          <a:pt x="496148" y="9120"/>
                        </a:cubicBezTo>
                        <a:cubicBezTo>
                          <a:pt x="496915" y="14870"/>
                          <a:pt x="492882" y="20153"/>
                          <a:pt x="487132" y="20919"/>
                        </a:cubicBezTo>
                        <a:lnTo>
                          <a:pt x="11893" y="84460"/>
                        </a:lnTo>
                        <a:cubicBezTo>
                          <a:pt x="11420" y="84528"/>
                          <a:pt x="10953" y="84554"/>
                          <a:pt x="10491" y="84554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55" name="شكل حر: شكل 54">
                    <a:extLst>
                      <a:ext uri="{FF2B5EF4-FFF2-40B4-BE49-F238E27FC236}">
                        <a16:creationId xmlns:a16="http://schemas.microsoft.com/office/drawing/2014/main" id="{91AF466E-0B2E-4C5E-AC58-6ED48D122364}"/>
                      </a:ext>
                    </a:extLst>
                  </p:cNvPr>
                  <p:cNvSpPr/>
                  <p:nvPr/>
                </p:nvSpPr>
                <p:spPr>
                  <a:xfrm>
                    <a:off x="6176934" y="2926218"/>
                    <a:ext cx="496249" cy="84027"/>
                  </a:xfrm>
                  <a:custGeom>
                    <a:avLst/>
                    <a:gdLst>
                      <a:gd name="connsiteX0" fmla="*/ 10489 w 496249"/>
                      <a:gd name="connsiteY0" fmla="*/ 84028 h 84027"/>
                      <a:gd name="connsiteX1" fmla="*/ 92 w 496249"/>
                      <a:gd name="connsiteY1" fmla="*/ 74906 h 84027"/>
                      <a:gd name="connsiteX2" fmla="*/ 9124 w 496249"/>
                      <a:gd name="connsiteY2" fmla="*/ 63117 h 84027"/>
                      <a:gd name="connsiteX3" fmla="*/ 484363 w 496249"/>
                      <a:gd name="connsiteY3" fmla="*/ 102 h 84027"/>
                      <a:gd name="connsiteX4" fmla="*/ 496158 w 496249"/>
                      <a:gd name="connsiteY4" fmla="*/ 9134 h 84027"/>
                      <a:gd name="connsiteX5" fmla="*/ 487125 w 496249"/>
                      <a:gd name="connsiteY5" fmla="*/ 20923 h 84027"/>
                      <a:gd name="connsiteX6" fmla="*/ 11886 w 496249"/>
                      <a:gd name="connsiteY6" fmla="*/ 83938 h 84027"/>
                      <a:gd name="connsiteX7" fmla="*/ 10489 w 496249"/>
                      <a:gd name="connsiteY7" fmla="*/ 84028 h 84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249" h="84027">
                        <a:moveTo>
                          <a:pt x="10489" y="84028"/>
                        </a:moveTo>
                        <a:cubicBezTo>
                          <a:pt x="5301" y="84028"/>
                          <a:pt x="791" y="80189"/>
                          <a:pt x="92" y="74906"/>
                        </a:cubicBezTo>
                        <a:cubicBezTo>
                          <a:pt x="-669" y="69156"/>
                          <a:pt x="3374" y="63878"/>
                          <a:pt x="9124" y="63117"/>
                        </a:cubicBezTo>
                        <a:lnTo>
                          <a:pt x="484363" y="102"/>
                        </a:lnTo>
                        <a:cubicBezTo>
                          <a:pt x="490108" y="-707"/>
                          <a:pt x="495396" y="3384"/>
                          <a:pt x="496158" y="9134"/>
                        </a:cubicBezTo>
                        <a:cubicBezTo>
                          <a:pt x="496919" y="14884"/>
                          <a:pt x="492875" y="20162"/>
                          <a:pt x="487125" y="20923"/>
                        </a:cubicBezTo>
                        <a:lnTo>
                          <a:pt x="11886" y="83938"/>
                        </a:lnTo>
                        <a:cubicBezTo>
                          <a:pt x="11414" y="84001"/>
                          <a:pt x="10946" y="84028"/>
                          <a:pt x="10489" y="84028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523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09D3A6AD-F3A7-4B2C-B680-59AFE0A99BD0}"/>
                    </a:ext>
                  </a:extLst>
                </p:cNvPr>
                <p:cNvSpPr/>
                <p:nvPr/>
              </p:nvSpPr>
              <p:spPr>
                <a:xfrm>
                  <a:off x="5869733" y="2106898"/>
                  <a:ext cx="136532" cy="582889"/>
                </a:xfrm>
                <a:custGeom>
                  <a:avLst/>
                  <a:gdLst>
                    <a:gd name="connsiteX0" fmla="*/ 136533 w 136532"/>
                    <a:gd name="connsiteY0" fmla="*/ 582890 h 582889"/>
                    <a:gd name="connsiteX1" fmla="*/ 68266 w 136532"/>
                    <a:gd name="connsiteY1" fmla="*/ 535628 h 582889"/>
                    <a:gd name="connsiteX2" fmla="*/ 0 w 136532"/>
                    <a:gd name="connsiteY2" fmla="*/ 582890 h 582889"/>
                    <a:gd name="connsiteX3" fmla="*/ 0 w 136532"/>
                    <a:gd name="connsiteY3" fmla="*/ 0 h 582889"/>
                    <a:gd name="connsiteX4" fmla="*/ 136533 w 136532"/>
                    <a:gd name="connsiteY4" fmla="*/ 0 h 582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32" h="582889">
                      <a:moveTo>
                        <a:pt x="136533" y="582890"/>
                      </a:moveTo>
                      <a:lnTo>
                        <a:pt x="68266" y="535628"/>
                      </a:lnTo>
                      <a:lnTo>
                        <a:pt x="0" y="582890"/>
                      </a:lnTo>
                      <a:lnTo>
                        <a:pt x="0" y="0"/>
                      </a:lnTo>
                      <a:lnTo>
                        <a:pt x="136533" y="0"/>
                      </a:lnTo>
                      <a:close/>
                    </a:path>
                  </a:pathLst>
                </a:custGeom>
                <a:solidFill>
                  <a:srgbClr val="FF7F8D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</p:grpSp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40DE4D7D-B8A8-4F7A-8A68-6C1AEAA48B6D}"/>
                </a:ext>
              </a:extLst>
            </p:cNvPr>
            <p:cNvSpPr/>
            <p:nvPr/>
          </p:nvSpPr>
          <p:spPr>
            <a:xfrm>
              <a:off x="4177822" y="7408659"/>
              <a:ext cx="1486736" cy="1417262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pic>
          <p:nvPicPr>
            <p:cNvPr id="146" name="صورة 145">
              <a:extLst>
                <a:ext uri="{FF2B5EF4-FFF2-40B4-BE49-F238E27FC236}">
                  <a16:creationId xmlns:a16="http://schemas.microsoft.com/office/drawing/2014/main" id="{D5C23FB3-D2FE-432F-A9F4-60ABDAAD1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5990" y="7534065"/>
              <a:ext cx="839322" cy="1190649"/>
            </a:xfrm>
            <a:prstGeom prst="rect">
              <a:avLst/>
            </a:prstGeom>
          </p:spPr>
        </p:pic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6C9C294-6CB7-C2E0-D0A2-1081C009716D}"/>
              </a:ext>
            </a:extLst>
          </p:cNvPr>
          <p:cNvSpPr txBox="1"/>
          <p:nvPr/>
        </p:nvSpPr>
        <p:spPr>
          <a:xfrm>
            <a:off x="1946654" y="4160307"/>
            <a:ext cx="3666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1600" dirty="0">
                <a:solidFill>
                  <a:srgbClr val="752B64"/>
                </a:solidFill>
                <a:latin typeface="El Messiri Medium" pitchFamily="2" charset="-78"/>
                <a:cs typeface="El Messiri Medium" pitchFamily="2" charset="-78"/>
              </a:rPr>
              <a:t>اسم الطالب: </a:t>
            </a:r>
            <a:r>
              <a:rPr lang="ar-SA" sz="2000" dirty="0">
                <a:solidFill>
                  <a:srgbClr val="752B64"/>
                </a:solidFill>
                <a:latin typeface="El Messiri Medium" pitchFamily="2" charset="-78"/>
                <a:cs typeface="El Messiri Medium" pitchFamily="2" charset="-78"/>
              </a:rPr>
              <a:t>تعديل هذا النص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EE3A5ACA-7296-41AC-9548-B787CE3B8FBB}"/>
              </a:ext>
            </a:extLst>
          </p:cNvPr>
          <p:cNvGrpSpPr/>
          <p:nvPr/>
        </p:nvGrpSpPr>
        <p:grpSpPr>
          <a:xfrm>
            <a:off x="5257837" y="5649911"/>
            <a:ext cx="1423746" cy="1357216"/>
            <a:chOff x="8438706" y="4164600"/>
            <a:chExt cx="2296171" cy="2188874"/>
          </a:xfrm>
        </p:grpSpPr>
        <p:sp>
          <p:nvSpPr>
            <p:cNvPr id="88" name="مستطيل: زوايا مستديرة 87">
              <a:extLst>
                <a:ext uri="{FF2B5EF4-FFF2-40B4-BE49-F238E27FC236}">
                  <a16:creationId xmlns:a16="http://schemas.microsoft.com/office/drawing/2014/main" id="{AA1EF1CB-9CD2-4EFC-9DFD-FECB67ADF226}"/>
                </a:ext>
              </a:extLst>
            </p:cNvPr>
            <p:cNvSpPr/>
            <p:nvPr/>
          </p:nvSpPr>
          <p:spPr>
            <a:xfrm>
              <a:off x="8438706" y="4164600"/>
              <a:ext cx="2296171" cy="2188874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grpSp>
          <p:nvGrpSpPr>
            <p:cNvPr id="89" name="مجموعة 88">
              <a:extLst>
                <a:ext uri="{FF2B5EF4-FFF2-40B4-BE49-F238E27FC236}">
                  <a16:creationId xmlns:a16="http://schemas.microsoft.com/office/drawing/2014/main" id="{6065C318-295A-4896-987A-E4AF40E22599}"/>
                </a:ext>
              </a:extLst>
            </p:cNvPr>
            <p:cNvGrpSpPr/>
            <p:nvPr/>
          </p:nvGrpSpPr>
          <p:grpSpPr>
            <a:xfrm>
              <a:off x="8927371" y="4539355"/>
              <a:ext cx="1295704" cy="1367220"/>
              <a:chOff x="7855684" y="4634910"/>
              <a:chExt cx="1295704" cy="1367220"/>
            </a:xfrm>
          </p:grpSpPr>
          <p:grpSp>
            <p:nvGrpSpPr>
              <p:cNvPr id="90" name="رسم 4" descr="مصباح">
                <a:extLst>
                  <a:ext uri="{FF2B5EF4-FFF2-40B4-BE49-F238E27FC236}">
                    <a16:creationId xmlns:a16="http://schemas.microsoft.com/office/drawing/2014/main" id="{AD3EBB76-179C-4E19-B0CA-2F0CB201B02F}"/>
                  </a:ext>
                </a:extLst>
              </p:cNvPr>
              <p:cNvGrpSpPr/>
              <p:nvPr/>
            </p:nvGrpSpPr>
            <p:grpSpPr>
              <a:xfrm>
                <a:off x="8141750" y="4904149"/>
                <a:ext cx="723574" cy="1097981"/>
                <a:chOff x="5571597" y="1667520"/>
                <a:chExt cx="1048808" cy="1591506"/>
              </a:xfrm>
              <a:solidFill>
                <a:srgbClr val="FFE59F"/>
              </a:solidFill>
            </p:grpSpPr>
            <p:grpSp>
              <p:nvGrpSpPr>
                <p:cNvPr id="103" name="رسم 4" descr="مصباح">
                  <a:extLst>
                    <a:ext uri="{FF2B5EF4-FFF2-40B4-BE49-F238E27FC236}">
                      <a16:creationId xmlns:a16="http://schemas.microsoft.com/office/drawing/2014/main" id="{50633177-F92D-45CD-859D-81D081A922D5}"/>
                    </a:ext>
                  </a:extLst>
                </p:cNvPr>
                <p:cNvGrpSpPr/>
                <p:nvPr/>
              </p:nvGrpSpPr>
              <p:grpSpPr>
                <a:xfrm>
                  <a:off x="5888677" y="2972433"/>
                  <a:ext cx="414646" cy="286593"/>
                  <a:chOff x="5888677" y="2972433"/>
                  <a:chExt cx="414646" cy="286593"/>
                </a:xfrm>
                <a:grpFill/>
              </p:grpSpPr>
              <p:sp>
                <p:nvSpPr>
                  <p:cNvPr id="105" name="شكل حر: شكل 104">
                    <a:extLst>
                      <a:ext uri="{FF2B5EF4-FFF2-40B4-BE49-F238E27FC236}">
                        <a16:creationId xmlns:a16="http://schemas.microsoft.com/office/drawing/2014/main" id="{10703E01-360C-447D-9C5E-FAB63984239D}"/>
                      </a:ext>
                    </a:extLst>
                  </p:cNvPr>
                  <p:cNvSpPr/>
                  <p:nvPr/>
                </p:nvSpPr>
                <p:spPr>
                  <a:xfrm>
                    <a:off x="5888677" y="2972433"/>
                    <a:ext cx="414646" cy="48781"/>
                  </a:xfrm>
                  <a:custGeom>
                    <a:avLst/>
                    <a:gdLst>
                      <a:gd name="connsiteX0" fmla="*/ 390255 w 414646"/>
                      <a:gd name="connsiteY0" fmla="*/ 48782 h 48781"/>
                      <a:gd name="connsiteX1" fmla="*/ 24391 w 414646"/>
                      <a:gd name="connsiteY1" fmla="*/ 48782 h 48781"/>
                      <a:gd name="connsiteX2" fmla="*/ 0 w 414646"/>
                      <a:gd name="connsiteY2" fmla="*/ 24391 h 48781"/>
                      <a:gd name="connsiteX3" fmla="*/ 24391 w 414646"/>
                      <a:gd name="connsiteY3" fmla="*/ 0 h 48781"/>
                      <a:gd name="connsiteX4" fmla="*/ 390255 w 414646"/>
                      <a:gd name="connsiteY4" fmla="*/ 0 h 48781"/>
                      <a:gd name="connsiteX5" fmla="*/ 414646 w 414646"/>
                      <a:gd name="connsiteY5" fmla="*/ 24391 h 48781"/>
                      <a:gd name="connsiteX6" fmla="*/ 390255 w 41464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46" h="48781">
                        <a:moveTo>
                          <a:pt x="390255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390255" y="0"/>
                        </a:lnTo>
                        <a:cubicBezTo>
                          <a:pt x="403725" y="0"/>
                          <a:pt x="414646" y="10921"/>
                          <a:pt x="414646" y="24391"/>
                        </a:cubicBezTo>
                        <a:cubicBezTo>
                          <a:pt x="414646" y="37861"/>
                          <a:pt x="403725" y="48782"/>
                          <a:pt x="390255" y="48782"/>
                        </a:cubicBezTo>
                        <a:close/>
                      </a:path>
                    </a:pathLst>
                  </a:custGeom>
                  <a:solidFill>
                    <a:srgbClr val="FE7F8D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106" name="شكل حر: شكل 105">
                    <a:extLst>
                      <a:ext uri="{FF2B5EF4-FFF2-40B4-BE49-F238E27FC236}">
                        <a16:creationId xmlns:a16="http://schemas.microsoft.com/office/drawing/2014/main" id="{B52C8586-93FF-4EF6-948D-D712E486D34D}"/>
                      </a:ext>
                    </a:extLst>
                  </p:cNvPr>
                  <p:cNvSpPr/>
                  <p:nvPr/>
                </p:nvSpPr>
                <p:spPr>
                  <a:xfrm>
                    <a:off x="5888677" y="3051703"/>
                    <a:ext cx="414646" cy="48781"/>
                  </a:xfrm>
                  <a:custGeom>
                    <a:avLst/>
                    <a:gdLst>
                      <a:gd name="connsiteX0" fmla="*/ 390255 w 414646"/>
                      <a:gd name="connsiteY0" fmla="*/ 48782 h 48781"/>
                      <a:gd name="connsiteX1" fmla="*/ 24391 w 414646"/>
                      <a:gd name="connsiteY1" fmla="*/ 48782 h 48781"/>
                      <a:gd name="connsiteX2" fmla="*/ 0 w 414646"/>
                      <a:gd name="connsiteY2" fmla="*/ 24391 h 48781"/>
                      <a:gd name="connsiteX3" fmla="*/ 24391 w 414646"/>
                      <a:gd name="connsiteY3" fmla="*/ 0 h 48781"/>
                      <a:gd name="connsiteX4" fmla="*/ 390255 w 414646"/>
                      <a:gd name="connsiteY4" fmla="*/ 0 h 48781"/>
                      <a:gd name="connsiteX5" fmla="*/ 414646 w 414646"/>
                      <a:gd name="connsiteY5" fmla="*/ 24391 h 48781"/>
                      <a:gd name="connsiteX6" fmla="*/ 390255 w 41464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46" h="48781">
                        <a:moveTo>
                          <a:pt x="390255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390255" y="0"/>
                        </a:lnTo>
                        <a:cubicBezTo>
                          <a:pt x="403725" y="0"/>
                          <a:pt x="414646" y="10921"/>
                          <a:pt x="414646" y="24391"/>
                        </a:cubicBezTo>
                        <a:cubicBezTo>
                          <a:pt x="414646" y="37861"/>
                          <a:pt x="403725" y="48782"/>
                          <a:pt x="390255" y="48782"/>
                        </a:cubicBezTo>
                        <a:close/>
                      </a:path>
                    </a:pathLst>
                  </a:custGeom>
                  <a:solidFill>
                    <a:srgbClr val="FE7F8D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107" name="شكل حر: شكل 106">
                    <a:extLst>
                      <a:ext uri="{FF2B5EF4-FFF2-40B4-BE49-F238E27FC236}">
                        <a16:creationId xmlns:a16="http://schemas.microsoft.com/office/drawing/2014/main" id="{C53D7F23-5B33-4377-A7EE-0CAE624B4E21}"/>
                      </a:ext>
                    </a:extLst>
                  </p:cNvPr>
                  <p:cNvSpPr/>
                  <p:nvPr/>
                </p:nvSpPr>
                <p:spPr>
                  <a:xfrm>
                    <a:off x="5888677" y="3130974"/>
                    <a:ext cx="414646" cy="48781"/>
                  </a:xfrm>
                  <a:custGeom>
                    <a:avLst/>
                    <a:gdLst>
                      <a:gd name="connsiteX0" fmla="*/ 390255 w 414646"/>
                      <a:gd name="connsiteY0" fmla="*/ 48782 h 48781"/>
                      <a:gd name="connsiteX1" fmla="*/ 24391 w 414646"/>
                      <a:gd name="connsiteY1" fmla="*/ 48782 h 48781"/>
                      <a:gd name="connsiteX2" fmla="*/ 0 w 414646"/>
                      <a:gd name="connsiteY2" fmla="*/ 24391 h 48781"/>
                      <a:gd name="connsiteX3" fmla="*/ 24391 w 414646"/>
                      <a:gd name="connsiteY3" fmla="*/ 0 h 48781"/>
                      <a:gd name="connsiteX4" fmla="*/ 390255 w 414646"/>
                      <a:gd name="connsiteY4" fmla="*/ 0 h 48781"/>
                      <a:gd name="connsiteX5" fmla="*/ 414646 w 414646"/>
                      <a:gd name="connsiteY5" fmla="*/ 24391 h 48781"/>
                      <a:gd name="connsiteX6" fmla="*/ 390255 w 41464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46" h="48781">
                        <a:moveTo>
                          <a:pt x="390255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390255" y="0"/>
                        </a:lnTo>
                        <a:cubicBezTo>
                          <a:pt x="403725" y="0"/>
                          <a:pt x="414646" y="10921"/>
                          <a:pt x="414646" y="24391"/>
                        </a:cubicBezTo>
                        <a:cubicBezTo>
                          <a:pt x="414646" y="37861"/>
                          <a:pt x="403725" y="48782"/>
                          <a:pt x="390255" y="48782"/>
                        </a:cubicBezTo>
                        <a:close/>
                      </a:path>
                    </a:pathLst>
                  </a:custGeom>
                  <a:solidFill>
                    <a:srgbClr val="FE7F8D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  <p:sp>
                <p:nvSpPr>
                  <p:cNvPr id="108" name="شكل حر: شكل 107">
                    <a:extLst>
                      <a:ext uri="{FF2B5EF4-FFF2-40B4-BE49-F238E27FC236}">
                        <a16:creationId xmlns:a16="http://schemas.microsoft.com/office/drawing/2014/main" id="{79AB3BFF-506F-4181-9075-2ADA3A7267C2}"/>
                      </a:ext>
                    </a:extLst>
                  </p:cNvPr>
                  <p:cNvSpPr/>
                  <p:nvPr/>
                </p:nvSpPr>
                <p:spPr>
                  <a:xfrm>
                    <a:off x="6010632" y="3210245"/>
                    <a:ext cx="170736" cy="48781"/>
                  </a:xfrm>
                  <a:custGeom>
                    <a:avLst/>
                    <a:gdLst>
                      <a:gd name="connsiteX0" fmla="*/ 146346 w 170736"/>
                      <a:gd name="connsiteY0" fmla="*/ 48782 h 48781"/>
                      <a:gd name="connsiteX1" fmla="*/ 24391 w 170736"/>
                      <a:gd name="connsiteY1" fmla="*/ 48782 h 48781"/>
                      <a:gd name="connsiteX2" fmla="*/ 0 w 170736"/>
                      <a:gd name="connsiteY2" fmla="*/ 24391 h 48781"/>
                      <a:gd name="connsiteX3" fmla="*/ 24391 w 170736"/>
                      <a:gd name="connsiteY3" fmla="*/ 0 h 48781"/>
                      <a:gd name="connsiteX4" fmla="*/ 146346 w 170736"/>
                      <a:gd name="connsiteY4" fmla="*/ 0 h 48781"/>
                      <a:gd name="connsiteX5" fmla="*/ 170737 w 170736"/>
                      <a:gd name="connsiteY5" fmla="*/ 24391 h 48781"/>
                      <a:gd name="connsiteX6" fmla="*/ 146346 w 170736"/>
                      <a:gd name="connsiteY6" fmla="*/ 48782 h 4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736" h="48781">
                        <a:moveTo>
                          <a:pt x="146346" y="48782"/>
                        </a:moveTo>
                        <a:lnTo>
                          <a:pt x="24391" y="48782"/>
                        </a:lnTo>
                        <a:cubicBezTo>
                          <a:pt x="10921" y="48782"/>
                          <a:pt x="0" y="37861"/>
                          <a:pt x="0" y="24391"/>
                        </a:cubicBezTo>
                        <a:cubicBezTo>
                          <a:pt x="0" y="10921"/>
                          <a:pt x="10921" y="0"/>
                          <a:pt x="24391" y="0"/>
                        </a:cubicBezTo>
                        <a:lnTo>
                          <a:pt x="146346" y="0"/>
                        </a:lnTo>
                        <a:cubicBezTo>
                          <a:pt x="159816" y="0"/>
                          <a:pt x="170737" y="10921"/>
                          <a:pt x="170737" y="24391"/>
                        </a:cubicBezTo>
                        <a:cubicBezTo>
                          <a:pt x="170737" y="37861"/>
                          <a:pt x="159816" y="48782"/>
                          <a:pt x="146346" y="48782"/>
                        </a:cubicBezTo>
                        <a:close/>
                      </a:path>
                    </a:pathLst>
                  </a:custGeom>
                  <a:solidFill>
                    <a:srgbClr val="FE7F8D"/>
                  </a:solidFill>
                  <a:ln w="6092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 dirty="0">
                      <a:solidFill>
                        <a:prstClr val="black"/>
                      </a:solidFill>
                      <a:latin typeface="El Messiri" pitchFamily="2" charset="-78"/>
                      <a:cs typeface="El Messiri" pitchFamily="2" charset="-78"/>
                    </a:endParaRPr>
                  </a:p>
                </p:txBody>
              </p:sp>
            </p:grpSp>
            <p:sp>
              <p:nvSpPr>
                <p:cNvPr id="104" name="شكل حر: شكل 103">
                  <a:extLst>
                    <a:ext uri="{FF2B5EF4-FFF2-40B4-BE49-F238E27FC236}">
                      <a16:creationId xmlns:a16="http://schemas.microsoft.com/office/drawing/2014/main" id="{CB580357-8295-46AF-A2EA-30366CA7F252}"/>
                    </a:ext>
                  </a:extLst>
                </p:cNvPr>
                <p:cNvSpPr/>
                <p:nvPr/>
              </p:nvSpPr>
              <p:spPr>
                <a:xfrm>
                  <a:off x="5571597" y="1667520"/>
                  <a:ext cx="1048808" cy="1274424"/>
                </a:xfrm>
                <a:custGeom>
                  <a:avLst/>
                  <a:gdLst>
                    <a:gd name="connsiteX0" fmla="*/ 1048808 w 1048808"/>
                    <a:gd name="connsiteY0" fmla="*/ 524403 h 1274424"/>
                    <a:gd name="connsiteX1" fmla="*/ 511726 w 1048808"/>
                    <a:gd name="connsiteY1" fmla="*/ 150 h 1274424"/>
                    <a:gd name="connsiteX2" fmla="*/ 71 w 1048808"/>
                    <a:gd name="connsiteY2" fmla="*/ 533190 h 1274424"/>
                    <a:gd name="connsiteX3" fmla="*/ 162234 w 1048808"/>
                    <a:gd name="connsiteY3" fmla="*/ 903597 h 1274424"/>
                    <a:gd name="connsiteX4" fmla="*/ 341471 w 1048808"/>
                    <a:gd name="connsiteY4" fmla="*/ 1264015 h 1274424"/>
                    <a:gd name="connsiteX5" fmla="*/ 341471 w 1048808"/>
                    <a:gd name="connsiteY5" fmla="*/ 1274424 h 1274424"/>
                    <a:gd name="connsiteX6" fmla="*/ 707335 w 1048808"/>
                    <a:gd name="connsiteY6" fmla="*/ 1274424 h 1274424"/>
                    <a:gd name="connsiteX7" fmla="*/ 707335 w 1048808"/>
                    <a:gd name="connsiteY7" fmla="*/ 1256662 h 1274424"/>
                    <a:gd name="connsiteX8" fmla="*/ 884486 w 1048808"/>
                    <a:gd name="connsiteY8" fmla="*/ 905572 h 1274424"/>
                    <a:gd name="connsiteX9" fmla="*/ 1048808 w 1048808"/>
                    <a:gd name="connsiteY9" fmla="*/ 524403 h 127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8808" h="1274424">
                      <a:moveTo>
                        <a:pt x="1048808" y="524403"/>
                      </a:moveTo>
                      <a:cubicBezTo>
                        <a:pt x="1048808" y="230565"/>
                        <a:pt x="807137" y="-6826"/>
                        <a:pt x="511726" y="150"/>
                      </a:cubicBezTo>
                      <a:cubicBezTo>
                        <a:pt x="225327" y="6906"/>
                        <a:pt x="-4631" y="246748"/>
                        <a:pt x="71" y="533190"/>
                      </a:cubicBezTo>
                      <a:cubicBezTo>
                        <a:pt x="2461" y="678828"/>
                        <a:pt x="64237" y="810009"/>
                        <a:pt x="162234" y="903597"/>
                      </a:cubicBezTo>
                      <a:cubicBezTo>
                        <a:pt x="278493" y="1014636"/>
                        <a:pt x="341471" y="1103243"/>
                        <a:pt x="341471" y="1264015"/>
                      </a:cubicBezTo>
                      <a:lnTo>
                        <a:pt x="341471" y="1274424"/>
                      </a:lnTo>
                      <a:lnTo>
                        <a:pt x="707335" y="1274424"/>
                      </a:lnTo>
                      <a:lnTo>
                        <a:pt x="707335" y="1256662"/>
                      </a:lnTo>
                      <a:cubicBezTo>
                        <a:pt x="707335" y="1099041"/>
                        <a:pt x="769910" y="1013819"/>
                        <a:pt x="884486" y="905572"/>
                      </a:cubicBezTo>
                      <a:cubicBezTo>
                        <a:pt x="985666" y="809990"/>
                        <a:pt x="1048808" y="674584"/>
                        <a:pt x="1048808" y="524403"/>
                      </a:cubicBezTo>
                      <a:close/>
                    </a:path>
                  </a:pathLst>
                </a:custGeom>
                <a:solidFill>
                  <a:srgbClr val="FFE59F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grpSp>
            <p:nvGrpSpPr>
              <p:cNvPr id="91" name="رسم 4" descr="مصباح">
                <a:extLst>
                  <a:ext uri="{FF2B5EF4-FFF2-40B4-BE49-F238E27FC236}">
                    <a16:creationId xmlns:a16="http://schemas.microsoft.com/office/drawing/2014/main" id="{3BC84A49-76E4-4C17-A8E5-D1F96F3E54B5}"/>
                  </a:ext>
                </a:extLst>
              </p:cNvPr>
              <p:cNvGrpSpPr/>
              <p:nvPr/>
            </p:nvGrpSpPr>
            <p:grpSpPr>
              <a:xfrm>
                <a:off x="8217127" y="4966737"/>
                <a:ext cx="315218" cy="315218"/>
                <a:chOff x="5680854" y="1758240"/>
                <a:chExt cx="456903" cy="456903"/>
              </a:xfrm>
              <a:solidFill>
                <a:srgbClr val="FFFFFF"/>
              </a:solidFill>
            </p:grpSpPr>
            <p:sp>
              <p:nvSpPr>
                <p:cNvPr id="101" name="شكل حر: شكل 100">
                  <a:extLst>
                    <a:ext uri="{FF2B5EF4-FFF2-40B4-BE49-F238E27FC236}">
                      <a16:creationId xmlns:a16="http://schemas.microsoft.com/office/drawing/2014/main" id="{72C327FA-2258-49B7-9B88-80A64D9B1D7E}"/>
                    </a:ext>
                  </a:extLst>
                </p:cNvPr>
                <p:cNvSpPr/>
                <p:nvPr/>
              </p:nvSpPr>
              <p:spPr>
                <a:xfrm>
                  <a:off x="5737082" y="1758240"/>
                  <a:ext cx="400675" cy="246738"/>
                </a:xfrm>
                <a:custGeom>
                  <a:avLst/>
                  <a:gdLst>
                    <a:gd name="connsiteX0" fmla="*/ 18281 w 400675"/>
                    <a:gd name="connsiteY0" fmla="*/ 246739 h 246738"/>
                    <a:gd name="connsiteX1" fmla="*/ 9140 w 400675"/>
                    <a:gd name="connsiteY1" fmla="*/ 244275 h 246738"/>
                    <a:gd name="connsiteX2" fmla="*/ 2463 w 400675"/>
                    <a:gd name="connsiteY2" fmla="*/ 219281 h 246738"/>
                    <a:gd name="connsiteX3" fmla="*/ 382383 w 400675"/>
                    <a:gd name="connsiteY3" fmla="*/ 0 h 246738"/>
                    <a:gd name="connsiteX4" fmla="*/ 400676 w 400675"/>
                    <a:gd name="connsiteY4" fmla="*/ 18293 h 246738"/>
                    <a:gd name="connsiteX5" fmla="*/ 382383 w 400675"/>
                    <a:gd name="connsiteY5" fmla="*/ 36586 h 246738"/>
                    <a:gd name="connsiteX6" fmla="*/ 34135 w 400675"/>
                    <a:gd name="connsiteY6" fmla="*/ 237604 h 246738"/>
                    <a:gd name="connsiteX7" fmla="*/ 18281 w 400675"/>
                    <a:gd name="connsiteY7" fmla="*/ 246739 h 246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0675" h="246738">
                      <a:moveTo>
                        <a:pt x="18281" y="246739"/>
                      </a:moveTo>
                      <a:cubicBezTo>
                        <a:pt x="15171" y="246739"/>
                        <a:pt x="12024" y="245946"/>
                        <a:pt x="9140" y="244275"/>
                      </a:cubicBezTo>
                      <a:cubicBezTo>
                        <a:pt x="390" y="239214"/>
                        <a:pt x="-2598" y="228025"/>
                        <a:pt x="2463" y="219281"/>
                      </a:cubicBezTo>
                      <a:cubicBezTo>
                        <a:pt x="80715" y="84021"/>
                        <a:pt x="226287" y="0"/>
                        <a:pt x="382383" y="0"/>
                      </a:cubicBezTo>
                      <a:cubicBezTo>
                        <a:pt x="392486" y="0"/>
                        <a:pt x="400676" y="8189"/>
                        <a:pt x="400676" y="18293"/>
                      </a:cubicBezTo>
                      <a:cubicBezTo>
                        <a:pt x="400676" y="28397"/>
                        <a:pt x="392486" y="36586"/>
                        <a:pt x="382383" y="36586"/>
                      </a:cubicBezTo>
                      <a:cubicBezTo>
                        <a:pt x="239305" y="36586"/>
                        <a:pt x="105862" y="113613"/>
                        <a:pt x="34135" y="237604"/>
                      </a:cubicBezTo>
                      <a:cubicBezTo>
                        <a:pt x="30744" y="243464"/>
                        <a:pt x="24598" y="246739"/>
                        <a:pt x="18281" y="2467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102" name="شكل حر: شكل 101">
                  <a:extLst>
                    <a:ext uri="{FF2B5EF4-FFF2-40B4-BE49-F238E27FC236}">
                      <a16:creationId xmlns:a16="http://schemas.microsoft.com/office/drawing/2014/main" id="{49B9FB39-37C0-418A-B7C4-11211F078908}"/>
                    </a:ext>
                  </a:extLst>
                </p:cNvPr>
                <p:cNvSpPr/>
                <p:nvPr/>
              </p:nvSpPr>
              <p:spPr>
                <a:xfrm>
                  <a:off x="5680854" y="2070461"/>
                  <a:ext cx="50618" cy="144682"/>
                </a:xfrm>
                <a:custGeom>
                  <a:avLst/>
                  <a:gdLst>
                    <a:gd name="connsiteX0" fmla="*/ 18293 w 50618"/>
                    <a:gd name="connsiteY0" fmla="*/ 144682 h 144682"/>
                    <a:gd name="connsiteX1" fmla="*/ 0 w 50618"/>
                    <a:gd name="connsiteY1" fmla="*/ 126389 h 144682"/>
                    <a:gd name="connsiteX2" fmla="*/ 14641 w 50618"/>
                    <a:gd name="connsiteY2" fmla="*/ 13611 h 144682"/>
                    <a:gd name="connsiteX3" fmla="*/ 37013 w 50618"/>
                    <a:gd name="connsiteY3" fmla="*/ 623 h 144682"/>
                    <a:gd name="connsiteX4" fmla="*/ 50001 w 50618"/>
                    <a:gd name="connsiteY4" fmla="*/ 22996 h 144682"/>
                    <a:gd name="connsiteX5" fmla="*/ 36586 w 50618"/>
                    <a:gd name="connsiteY5" fmla="*/ 126389 h 144682"/>
                    <a:gd name="connsiteX6" fmla="*/ 18293 w 50618"/>
                    <a:gd name="connsiteY6" fmla="*/ 144682 h 14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618" h="144682">
                      <a:moveTo>
                        <a:pt x="18293" y="144682"/>
                      </a:moveTo>
                      <a:cubicBezTo>
                        <a:pt x="8189" y="144682"/>
                        <a:pt x="0" y="136493"/>
                        <a:pt x="0" y="126389"/>
                      </a:cubicBezTo>
                      <a:cubicBezTo>
                        <a:pt x="0" y="88162"/>
                        <a:pt x="4927" y="50216"/>
                        <a:pt x="14641" y="13611"/>
                      </a:cubicBezTo>
                      <a:cubicBezTo>
                        <a:pt x="17232" y="3843"/>
                        <a:pt x="27239" y="-1987"/>
                        <a:pt x="37013" y="623"/>
                      </a:cubicBezTo>
                      <a:cubicBezTo>
                        <a:pt x="46782" y="3215"/>
                        <a:pt x="52593" y="13227"/>
                        <a:pt x="50001" y="22996"/>
                      </a:cubicBezTo>
                      <a:cubicBezTo>
                        <a:pt x="41099" y="56539"/>
                        <a:pt x="36586" y="91333"/>
                        <a:pt x="36586" y="126389"/>
                      </a:cubicBezTo>
                      <a:cubicBezTo>
                        <a:pt x="36586" y="136487"/>
                        <a:pt x="28397" y="144682"/>
                        <a:pt x="18293" y="1446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E43A64E2-5F7B-40D6-B869-A09776F3647B}"/>
                  </a:ext>
                </a:extLst>
              </p:cNvPr>
              <p:cNvSpPr/>
              <p:nvPr/>
            </p:nvSpPr>
            <p:spPr>
              <a:xfrm>
                <a:off x="8326849" y="5354278"/>
                <a:ext cx="353374" cy="429938"/>
              </a:xfrm>
              <a:custGeom>
                <a:avLst/>
                <a:gdLst>
                  <a:gd name="connsiteX0" fmla="*/ 408548 w 512209"/>
                  <a:gd name="connsiteY0" fmla="*/ 0 h 623188"/>
                  <a:gd name="connsiteX1" fmla="*/ 304887 w 512209"/>
                  <a:gd name="connsiteY1" fmla="*/ 103662 h 623188"/>
                  <a:gd name="connsiteX2" fmla="*/ 304887 w 512209"/>
                  <a:gd name="connsiteY2" fmla="*/ 171316 h 623188"/>
                  <a:gd name="connsiteX3" fmla="*/ 207323 w 512209"/>
                  <a:gd name="connsiteY3" fmla="*/ 171316 h 623188"/>
                  <a:gd name="connsiteX4" fmla="*/ 207323 w 512209"/>
                  <a:gd name="connsiteY4" fmla="*/ 103662 h 623188"/>
                  <a:gd name="connsiteX5" fmla="*/ 103662 w 512209"/>
                  <a:gd name="connsiteY5" fmla="*/ 0 h 623188"/>
                  <a:gd name="connsiteX6" fmla="*/ 0 w 512209"/>
                  <a:gd name="connsiteY6" fmla="*/ 103662 h 623188"/>
                  <a:gd name="connsiteX7" fmla="*/ 103662 w 512209"/>
                  <a:gd name="connsiteY7" fmla="*/ 207323 h 623188"/>
                  <a:gd name="connsiteX8" fmla="*/ 170737 w 512209"/>
                  <a:gd name="connsiteY8" fmla="*/ 207323 h 623188"/>
                  <a:gd name="connsiteX9" fmla="*/ 170737 w 512209"/>
                  <a:gd name="connsiteY9" fmla="*/ 623189 h 623188"/>
                  <a:gd name="connsiteX10" fmla="*/ 207323 w 512209"/>
                  <a:gd name="connsiteY10" fmla="*/ 623189 h 623188"/>
                  <a:gd name="connsiteX11" fmla="*/ 207323 w 512209"/>
                  <a:gd name="connsiteY11" fmla="*/ 207902 h 623188"/>
                  <a:gd name="connsiteX12" fmla="*/ 304887 w 512209"/>
                  <a:gd name="connsiteY12" fmla="*/ 207902 h 623188"/>
                  <a:gd name="connsiteX13" fmla="*/ 304887 w 512209"/>
                  <a:gd name="connsiteY13" fmla="*/ 623189 h 623188"/>
                  <a:gd name="connsiteX14" fmla="*/ 341473 w 512209"/>
                  <a:gd name="connsiteY14" fmla="*/ 623189 h 623188"/>
                  <a:gd name="connsiteX15" fmla="*/ 341473 w 512209"/>
                  <a:gd name="connsiteY15" fmla="*/ 207323 h 623188"/>
                  <a:gd name="connsiteX16" fmla="*/ 408548 w 512209"/>
                  <a:gd name="connsiteY16" fmla="*/ 207323 h 623188"/>
                  <a:gd name="connsiteX17" fmla="*/ 512210 w 512209"/>
                  <a:gd name="connsiteY17" fmla="*/ 103662 h 623188"/>
                  <a:gd name="connsiteX18" fmla="*/ 408548 w 512209"/>
                  <a:gd name="connsiteY18" fmla="*/ 0 h 623188"/>
                  <a:gd name="connsiteX19" fmla="*/ 36586 w 512209"/>
                  <a:gd name="connsiteY19" fmla="*/ 103662 h 623188"/>
                  <a:gd name="connsiteX20" fmla="*/ 103662 w 512209"/>
                  <a:gd name="connsiteY20" fmla="*/ 36586 h 623188"/>
                  <a:gd name="connsiteX21" fmla="*/ 170737 w 512209"/>
                  <a:gd name="connsiteY21" fmla="*/ 103662 h 623188"/>
                  <a:gd name="connsiteX22" fmla="*/ 170737 w 512209"/>
                  <a:gd name="connsiteY22" fmla="*/ 170737 h 623188"/>
                  <a:gd name="connsiteX23" fmla="*/ 103662 w 512209"/>
                  <a:gd name="connsiteY23" fmla="*/ 170737 h 623188"/>
                  <a:gd name="connsiteX24" fmla="*/ 36586 w 512209"/>
                  <a:gd name="connsiteY24" fmla="*/ 103662 h 623188"/>
                  <a:gd name="connsiteX25" fmla="*/ 408548 w 512209"/>
                  <a:gd name="connsiteY25" fmla="*/ 170737 h 623188"/>
                  <a:gd name="connsiteX26" fmla="*/ 341473 w 512209"/>
                  <a:gd name="connsiteY26" fmla="*/ 170737 h 623188"/>
                  <a:gd name="connsiteX27" fmla="*/ 341473 w 512209"/>
                  <a:gd name="connsiteY27" fmla="*/ 103662 h 623188"/>
                  <a:gd name="connsiteX28" fmla="*/ 408548 w 512209"/>
                  <a:gd name="connsiteY28" fmla="*/ 36586 h 623188"/>
                  <a:gd name="connsiteX29" fmla="*/ 475623 w 512209"/>
                  <a:gd name="connsiteY29" fmla="*/ 103662 h 623188"/>
                  <a:gd name="connsiteX30" fmla="*/ 408548 w 512209"/>
                  <a:gd name="connsiteY30" fmla="*/ 170737 h 62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12209" h="623188">
                    <a:moveTo>
                      <a:pt x="408548" y="0"/>
                    </a:moveTo>
                    <a:cubicBezTo>
                      <a:pt x="351388" y="0"/>
                      <a:pt x="304887" y="46501"/>
                      <a:pt x="304887" y="103662"/>
                    </a:cubicBezTo>
                    <a:lnTo>
                      <a:pt x="304887" y="171316"/>
                    </a:lnTo>
                    <a:lnTo>
                      <a:pt x="207323" y="171316"/>
                    </a:lnTo>
                    <a:lnTo>
                      <a:pt x="207323" y="103662"/>
                    </a:lnTo>
                    <a:cubicBezTo>
                      <a:pt x="207323" y="46501"/>
                      <a:pt x="160822" y="0"/>
                      <a:pt x="103662" y="0"/>
                    </a:cubicBezTo>
                    <a:cubicBezTo>
                      <a:pt x="46501" y="0"/>
                      <a:pt x="0" y="46501"/>
                      <a:pt x="0" y="103662"/>
                    </a:cubicBezTo>
                    <a:cubicBezTo>
                      <a:pt x="0" y="160822"/>
                      <a:pt x="46501" y="207323"/>
                      <a:pt x="103662" y="207323"/>
                    </a:cubicBezTo>
                    <a:lnTo>
                      <a:pt x="170737" y="207323"/>
                    </a:lnTo>
                    <a:lnTo>
                      <a:pt x="170737" y="623189"/>
                    </a:lnTo>
                    <a:lnTo>
                      <a:pt x="207323" y="623189"/>
                    </a:lnTo>
                    <a:lnTo>
                      <a:pt x="207323" y="207902"/>
                    </a:lnTo>
                    <a:lnTo>
                      <a:pt x="304887" y="207902"/>
                    </a:lnTo>
                    <a:lnTo>
                      <a:pt x="304887" y="623189"/>
                    </a:lnTo>
                    <a:lnTo>
                      <a:pt x="341473" y="623189"/>
                    </a:lnTo>
                    <a:lnTo>
                      <a:pt x="341473" y="207323"/>
                    </a:lnTo>
                    <a:lnTo>
                      <a:pt x="408548" y="207323"/>
                    </a:lnTo>
                    <a:cubicBezTo>
                      <a:pt x="465708" y="207323"/>
                      <a:pt x="512210" y="160822"/>
                      <a:pt x="512210" y="103662"/>
                    </a:cubicBezTo>
                    <a:cubicBezTo>
                      <a:pt x="512210" y="46501"/>
                      <a:pt x="465708" y="0"/>
                      <a:pt x="408548" y="0"/>
                    </a:cubicBezTo>
                    <a:close/>
                    <a:moveTo>
                      <a:pt x="36586" y="103662"/>
                    </a:moveTo>
                    <a:cubicBezTo>
                      <a:pt x="36586" y="66679"/>
                      <a:pt x="66679" y="36586"/>
                      <a:pt x="103662" y="36586"/>
                    </a:cubicBezTo>
                    <a:cubicBezTo>
                      <a:pt x="140644" y="36586"/>
                      <a:pt x="170737" y="66679"/>
                      <a:pt x="170737" y="103662"/>
                    </a:cubicBezTo>
                    <a:lnTo>
                      <a:pt x="170737" y="170737"/>
                    </a:lnTo>
                    <a:lnTo>
                      <a:pt x="103662" y="170737"/>
                    </a:lnTo>
                    <a:cubicBezTo>
                      <a:pt x="66679" y="170737"/>
                      <a:pt x="36586" y="140644"/>
                      <a:pt x="36586" y="103662"/>
                    </a:cubicBezTo>
                    <a:close/>
                    <a:moveTo>
                      <a:pt x="408548" y="170737"/>
                    </a:moveTo>
                    <a:lnTo>
                      <a:pt x="341473" y="170737"/>
                    </a:lnTo>
                    <a:lnTo>
                      <a:pt x="341473" y="103662"/>
                    </a:lnTo>
                    <a:cubicBezTo>
                      <a:pt x="341473" y="66679"/>
                      <a:pt x="371566" y="36586"/>
                      <a:pt x="408548" y="36586"/>
                    </a:cubicBezTo>
                    <a:cubicBezTo>
                      <a:pt x="445531" y="36586"/>
                      <a:pt x="475623" y="66679"/>
                      <a:pt x="475623" y="103662"/>
                    </a:cubicBezTo>
                    <a:cubicBezTo>
                      <a:pt x="475623" y="140644"/>
                      <a:pt x="445531" y="170737"/>
                      <a:pt x="408548" y="1707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grpSp>
            <p:nvGrpSpPr>
              <p:cNvPr id="93" name="رسم 4" descr="مصباح">
                <a:extLst>
                  <a:ext uri="{FF2B5EF4-FFF2-40B4-BE49-F238E27FC236}">
                    <a16:creationId xmlns:a16="http://schemas.microsoft.com/office/drawing/2014/main" id="{B142F751-3E45-4F32-A51E-C85B39B4CCB7}"/>
                  </a:ext>
                </a:extLst>
              </p:cNvPr>
              <p:cNvGrpSpPr/>
              <p:nvPr/>
            </p:nvGrpSpPr>
            <p:grpSpPr>
              <a:xfrm>
                <a:off x="7855684" y="4634910"/>
                <a:ext cx="1295704" cy="1110881"/>
                <a:chOff x="5156949" y="1277262"/>
                <a:chExt cx="1878102" cy="1610204"/>
              </a:xfrm>
              <a:solidFill>
                <a:srgbClr val="FFDFDE"/>
              </a:solidFill>
            </p:grpSpPr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71952E55-010E-469B-A3E8-7159219F61E4}"/>
                    </a:ext>
                  </a:extLst>
                </p:cNvPr>
                <p:cNvSpPr/>
                <p:nvPr/>
              </p:nvSpPr>
              <p:spPr>
                <a:xfrm>
                  <a:off x="6071609" y="1277262"/>
                  <a:ext cx="48781" cy="158541"/>
                </a:xfrm>
                <a:custGeom>
                  <a:avLst/>
                  <a:gdLst>
                    <a:gd name="connsiteX0" fmla="*/ 24391 w 48781"/>
                    <a:gd name="connsiteY0" fmla="*/ 158541 h 158541"/>
                    <a:gd name="connsiteX1" fmla="*/ 0 w 48781"/>
                    <a:gd name="connsiteY1" fmla="*/ 134150 h 158541"/>
                    <a:gd name="connsiteX2" fmla="*/ 0 w 48781"/>
                    <a:gd name="connsiteY2" fmla="*/ 24391 h 158541"/>
                    <a:gd name="connsiteX3" fmla="*/ 24391 w 48781"/>
                    <a:gd name="connsiteY3" fmla="*/ 0 h 158541"/>
                    <a:gd name="connsiteX4" fmla="*/ 48782 w 48781"/>
                    <a:gd name="connsiteY4" fmla="*/ 24391 h 158541"/>
                    <a:gd name="connsiteX5" fmla="*/ 48782 w 48781"/>
                    <a:gd name="connsiteY5" fmla="*/ 134150 h 158541"/>
                    <a:gd name="connsiteX6" fmla="*/ 24391 w 48781"/>
                    <a:gd name="connsiteY6" fmla="*/ 158541 h 158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81" h="158541">
                      <a:moveTo>
                        <a:pt x="24391" y="158541"/>
                      </a:moveTo>
                      <a:cubicBezTo>
                        <a:pt x="10921" y="158541"/>
                        <a:pt x="0" y="147620"/>
                        <a:pt x="0" y="134150"/>
                      </a:cubicBezTo>
                      <a:lnTo>
                        <a:pt x="0" y="24391"/>
                      </a:lnTo>
                      <a:cubicBezTo>
                        <a:pt x="0" y="10921"/>
                        <a:pt x="10921" y="0"/>
                        <a:pt x="24391" y="0"/>
                      </a:cubicBezTo>
                      <a:cubicBezTo>
                        <a:pt x="37861" y="0"/>
                        <a:pt x="48782" y="10921"/>
                        <a:pt x="48782" y="24391"/>
                      </a:cubicBezTo>
                      <a:lnTo>
                        <a:pt x="48782" y="134150"/>
                      </a:lnTo>
                      <a:cubicBezTo>
                        <a:pt x="48782" y="147620"/>
                        <a:pt x="37861" y="158541"/>
                        <a:pt x="24391" y="158541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BEC6391B-0BB4-4848-97BA-1DEDB218986F}"/>
                    </a:ext>
                  </a:extLst>
                </p:cNvPr>
                <p:cNvSpPr/>
                <p:nvPr/>
              </p:nvSpPr>
              <p:spPr>
                <a:xfrm>
                  <a:off x="5424839" y="1545163"/>
                  <a:ext cx="126402" cy="126390"/>
                </a:xfrm>
                <a:custGeom>
                  <a:avLst/>
                  <a:gdLst>
                    <a:gd name="connsiteX0" fmla="*/ 102011 w 126402"/>
                    <a:gd name="connsiteY0" fmla="*/ 126391 h 126390"/>
                    <a:gd name="connsiteX1" fmla="*/ 84766 w 126402"/>
                    <a:gd name="connsiteY1" fmla="*/ 119250 h 126390"/>
                    <a:gd name="connsiteX2" fmla="*/ 7148 w 126402"/>
                    <a:gd name="connsiteY2" fmla="*/ 41638 h 126390"/>
                    <a:gd name="connsiteX3" fmla="*/ 7148 w 126402"/>
                    <a:gd name="connsiteY3" fmla="*/ 7143 h 126390"/>
                    <a:gd name="connsiteX4" fmla="*/ 41637 w 126402"/>
                    <a:gd name="connsiteY4" fmla="*/ 7143 h 126390"/>
                    <a:gd name="connsiteX5" fmla="*/ 119255 w 126402"/>
                    <a:gd name="connsiteY5" fmla="*/ 84755 h 126390"/>
                    <a:gd name="connsiteX6" fmla="*/ 119255 w 126402"/>
                    <a:gd name="connsiteY6" fmla="*/ 119250 h 126390"/>
                    <a:gd name="connsiteX7" fmla="*/ 102011 w 126402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2" h="126390">
                      <a:moveTo>
                        <a:pt x="102011" y="126391"/>
                      </a:moveTo>
                      <a:cubicBezTo>
                        <a:pt x="95773" y="126391"/>
                        <a:pt x="89528" y="124007"/>
                        <a:pt x="84766" y="119250"/>
                      </a:cubicBezTo>
                      <a:lnTo>
                        <a:pt x="7148" y="41638"/>
                      </a:lnTo>
                      <a:cubicBezTo>
                        <a:pt x="-2383" y="32114"/>
                        <a:pt x="-2383" y="16668"/>
                        <a:pt x="7148" y="7143"/>
                      </a:cubicBezTo>
                      <a:cubicBezTo>
                        <a:pt x="16667" y="-2381"/>
                        <a:pt x="32112" y="-2381"/>
                        <a:pt x="41637" y="7143"/>
                      </a:cubicBezTo>
                      <a:lnTo>
                        <a:pt x="119255" y="84755"/>
                      </a:lnTo>
                      <a:cubicBezTo>
                        <a:pt x="128786" y="94280"/>
                        <a:pt x="128786" y="109726"/>
                        <a:pt x="119255" y="119250"/>
                      </a:cubicBezTo>
                      <a:cubicBezTo>
                        <a:pt x="114499" y="124007"/>
                        <a:pt x="108255" y="126391"/>
                        <a:pt x="102011" y="126391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BB291A08-60AE-417C-B100-E5AC8BD741DC}"/>
                    </a:ext>
                  </a:extLst>
                </p:cNvPr>
                <p:cNvSpPr/>
                <p:nvPr/>
              </p:nvSpPr>
              <p:spPr>
                <a:xfrm>
                  <a:off x="5156949" y="2191923"/>
                  <a:ext cx="158541" cy="48781"/>
                </a:xfrm>
                <a:custGeom>
                  <a:avLst/>
                  <a:gdLst>
                    <a:gd name="connsiteX0" fmla="*/ 134150 w 158541"/>
                    <a:gd name="connsiteY0" fmla="*/ 48782 h 48781"/>
                    <a:gd name="connsiteX1" fmla="*/ 24391 w 158541"/>
                    <a:gd name="connsiteY1" fmla="*/ 48782 h 48781"/>
                    <a:gd name="connsiteX2" fmla="*/ 0 w 158541"/>
                    <a:gd name="connsiteY2" fmla="*/ 24391 h 48781"/>
                    <a:gd name="connsiteX3" fmla="*/ 24391 w 158541"/>
                    <a:gd name="connsiteY3" fmla="*/ 0 h 48781"/>
                    <a:gd name="connsiteX4" fmla="*/ 134150 w 158541"/>
                    <a:gd name="connsiteY4" fmla="*/ 0 h 48781"/>
                    <a:gd name="connsiteX5" fmla="*/ 158541 w 158541"/>
                    <a:gd name="connsiteY5" fmla="*/ 24391 h 48781"/>
                    <a:gd name="connsiteX6" fmla="*/ 134150 w 158541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541" h="48781">
                      <a:moveTo>
                        <a:pt x="134150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34150" y="0"/>
                      </a:lnTo>
                      <a:cubicBezTo>
                        <a:pt x="147620" y="0"/>
                        <a:pt x="158541" y="10921"/>
                        <a:pt x="158541" y="24391"/>
                      </a:cubicBezTo>
                      <a:cubicBezTo>
                        <a:pt x="158541" y="37861"/>
                        <a:pt x="147620" y="48782"/>
                        <a:pt x="134150" y="48782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A08CB342-8D83-459A-97B6-1FAE8E4CD03B}"/>
                    </a:ext>
                  </a:extLst>
                </p:cNvPr>
                <p:cNvSpPr/>
                <p:nvPr/>
              </p:nvSpPr>
              <p:spPr>
                <a:xfrm>
                  <a:off x="5424845" y="2761076"/>
                  <a:ext cx="126403" cy="126390"/>
                </a:xfrm>
                <a:custGeom>
                  <a:avLst/>
                  <a:gdLst>
                    <a:gd name="connsiteX0" fmla="*/ 24393 w 126403"/>
                    <a:gd name="connsiteY0" fmla="*/ 126391 h 126390"/>
                    <a:gd name="connsiteX1" fmla="*/ 7148 w 126403"/>
                    <a:gd name="connsiteY1" fmla="*/ 119250 h 126390"/>
                    <a:gd name="connsiteX2" fmla="*/ 7148 w 126403"/>
                    <a:gd name="connsiteY2" fmla="*/ 84756 h 126390"/>
                    <a:gd name="connsiteX3" fmla="*/ 84766 w 126403"/>
                    <a:gd name="connsiteY3" fmla="*/ 7144 h 126390"/>
                    <a:gd name="connsiteX4" fmla="*/ 119255 w 126403"/>
                    <a:gd name="connsiteY4" fmla="*/ 7144 h 126390"/>
                    <a:gd name="connsiteX5" fmla="*/ 119255 w 126403"/>
                    <a:gd name="connsiteY5" fmla="*/ 41638 h 126390"/>
                    <a:gd name="connsiteX6" fmla="*/ 41637 w 126403"/>
                    <a:gd name="connsiteY6" fmla="*/ 119250 h 126390"/>
                    <a:gd name="connsiteX7" fmla="*/ 24393 w 126403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3" h="126390">
                      <a:moveTo>
                        <a:pt x="24393" y="126391"/>
                      </a:moveTo>
                      <a:cubicBezTo>
                        <a:pt x="18154" y="126391"/>
                        <a:pt x="11910" y="124007"/>
                        <a:pt x="7148" y="119250"/>
                      </a:cubicBezTo>
                      <a:cubicBezTo>
                        <a:pt x="-2383" y="109720"/>
                        <a:pt x="-2383" y="94280"/>
                        <a:pt x="7148" y="84756"/>
                      </a:cubicBezTo>
                      <a:lnTo>
                        <a:pt x="84766" y="7144"/>
                      </a:lnTo>
                      <a:cubicBezTo>
                        <a:pt x="94285" y="-2381"/>
                        <a:pt x="109730" y="-2381"/>
                        <a:pt x="119255" y="7144"/>
                      </a:cubicBezTo>
                      <a:cubicBezTo>
                        <a:pt x="128786" y="16674"/>
                        <a:pt x="128786" y="32114"/>
                        <a:pt x="119255" y="41638"/>
                      </a:cubicBezTo>
                      <a:lnTo>
                        <a:pt x="41637" y="119250"/>
                      </a:lnTo>
                      <a:cubicBezTo>
                        <a:pt x="36875" y="124007"/>
                        <a:pt x="30630" y="126391"/>
                        <a:pt x="24393" y="126391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98" name="شكل حر: شكل 97">
                  <a:extLst>
                    <a:ext uri="{FF2B5EF4-FFF2-40B4-BE49-F238E27FC236}">
                      <a16:creationId xmlns:a16="http://schemas.microsoft.com/office/drawing/2014/main" id="{C51C9859-985B-4CC5-9D66-4354F5C472E1}"/>
                    </a:ext>
                  </a:extLst>
                </p:cNvPr>
                <p:cNvSpPr/>
                <p:nvPr/>
              </p:nvSpPr>
              <p:spPr>
                <a:xfrm>
                  <a:off x="6640752" y="2761076"/>
                  <a:ext cx="126402" cy="126390"/>
                </a:xfrm>
                <a:custGeom>
                  <a:avLst/>
                  <a:gdLst>
                    <a:gd name="connsiteX0" fmla="*/ 102011 w 126402"/>
                    <a:gd name="connsiteY0" fmla="*/ 126391 h 126390"/>
                    <a:gd name="connsiteX1" fmla="*/ 84766 w 126402"/>
                    <a:gd name="connsiteY1" fmla="*/ 119250 h 126390"/>
                    <a:gd name="connsiteX2" fmla="*/ 7148 w 126402"/>
                    <a:gd name="connsiteY2" fmla="*/ 41638 h 126390"/>
                    <a:gd name="connsiteX3" fmla="*/ 7148 w 126402"/>
                    <a:gd name="connsiteY3" fmla="*/ 7144 h 126390"/>
                    <a:gd name="connsiteX4" fmla="*/ 41637 w 126402"/>
                    <a:gd name="connsiteY4" fmla="*/ 7144 h 126390"/>
                    <a:gd name="connsiteX5" fmla="*/ 119255 w 126402"/>
                    <a:gd name="connsiteY5" fmla="*/ 84756 h 126390"/>
                    <a:gd name="connsiteX6" fmla="*/ 119255 w 126402"/>
                    <a:gd name="connsiteY6" fmla="*/ 119250 h 126390"/>
                    <a:gd name="connsiteX7" fmla="*/ 102011 w 126402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2" h="126390">
                      <a:moveTo>
                        <a:pt x="102011" y="126391"/>
                      </a:moveTo>
                      <a:cubicBezTo>
                        <a:pt x="95772" y="126391"/>
                        <a:pt x="89528" y="124007"/>
                        <a:pt x="84766" y="119250"/>
                      </a:cubicBezTo>
                      <a:lnTo>
                        <a:pt x="7148" y="41638"/>
                      </a:lnTo>
                      <a:cubicBezTo>
                        <a:pt x="-2383" y="32114"/>
                        <a:pt x="-2383" y="16668"/>
                        <a:pt x="7148" y="7144"/>
                      </a:cubicBezTo>
                      <a:cubicBezTo>
                        <a:pt x="16667" y="-2381"/>
                        <a:pt x="32112" y="-2381"/>
                        <a:pt x="41637" y="7144"/>
                      </a:cubicBezTo>
                      <a:lnTo>
                        <a:pt x="119255" y="84756"/>
                      </a:lnTo>
                      <a:cubicBezTo>
                        <a:pt x="128786" y="94280"/>
                        <a:pt x="128786" y="109726"/>
                        <a:pt x="119255" y="119250"/>
                      </a:cubicBezTo>
                      <a:cubicBezTo>
                        <a:pt x="114499" y="124007"/>
                        <a:pt x="108255" y="126391"/>
                        <a:pt x="102011" y="126391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99" name="شكل حر: شكل 98">
                  <a:extLst>
                    <a:ext uri="{FF2B5EF4-FFF2-40B4-BE49-F238E27FC236}">
                      <a16:creationId xmlns:a16="http://schemas.microsoft.com/office/drawing/2014/main" id="{419F3BB4-B3E1-4A0C-A43F-80620FF8732A}"/>
                    </a:ext>
                  </a:extLst>
                </p:cNvPr>
                <p:cNvSpPr/>
                <p:nvPr/>
              </p:nvSpPr>
              <p:spPr>
                <a:xfrm>
                  <a:off x="6876510" y="2191923"/>
                  <a:ext cx="158541" cy="48781"/>
                </a:xfrm>
                <a:custGeom>
                  <a:avLst/>
                  <a:gdLst>
                    <a:gd name="connsiteX0" fmla="*/ 134150 w 158541"/>
                    <a:gd name="connsiteY0" fmla="*/ 48782 h 48781"/>
                    <a:gd name="connsiteX1" fmla="*/ 24391 w 158541"/>
                    <a:gd name="connsiteY1" fmla="*/ 48782 h 48781"/>
                    <a:gd name="connsiteX2" fmla="*/ 0 w 158541"/>
                    <a:gd name="connsiteY2" fmla="*/ 24391 h 48781"/>
                    <a:gd name="connsiteX3" fmla="*/ 24391 w 158541"/>
                    <a:gd name="connsiteY3" fmla="*/ 0 h 48781"/>
                    <a:gd name="connsiteX4" fmla="*/ 134150 w 158541"/>
                    <a:gd name="connsiteY4" fmla="*/ 0 h 48781"/>
                    <a:gd name="connsiteX5" fmla="*/ 158541 w 158541"/>
                    <a:gd name="connsiteY5" fmla="*/ 24391 h 48781"/>
                    <a:gd name="connsiteX6" fmla="*/ 134150 w 158541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541" h="48781">
                      <a:moveTo>
                        <a:pt x="134150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34150" y="0"/>
                      </a:lnTo>
                      <a:cubicBezTo>
                        <a:pt x="147620" y="0"/>
                        <a:pt x="158541" y="10921"/>
                        <a:pt x="158541" y="24391"/>
                      </a:cubicBezTo>
                      <a:cubicBezTo>
                        <a:pt x="158541" y="37861"/>
                        <a:pt x="147620" y="48782"/>
                        <a:pt x="134150" y="48782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100" name="شكل حر: شكل 99">
                  <a:extLst>
                    <a:ext uri="{FF2B5EF4-FFF2-40B4-BE49-F238E27FC236}">
                      <a16:creationId xmlns:a16="http://schemas.microsoft.com/office/drawing/2014/main" id="{538E8B95-FA56-41E5-81C6-FF6CAF2873FF}"/>
                    </a:ext>
                  </a:extLst>
                </p:cNvPr>
                <p:cNvSpPr/>
                <p:nvPr/>
              </p:nvSpPr>
              <p:spPr>
                <a:xfrm>
                  <a:off x="6640758" y="1545163"/>
                  <a:ext cx="126403" cy="126390"/>
                </a:xfrm>
                <a:custGeom>
                  <a:avLst/>
                  <a:gdLst>
                    <a:gd name="connsiteX0" fmla="*/ 24393 w 126403"/>
                    <a:gd name="connsiteY0" fmla="*/ 126391 h 126390"/>
                    <a:gd name="connsiteX1" fmla="*/ 7148 w 126403"/>
                    <a:gd name="connsiteY1" fmla="*/ 119250 h 126390"/>
                    <a:gd name="connsiteX2" fmla="*/ 7148 w 126403"/>
                    <a:gd name="connsiteY2" fmla="*/ 84755 h 126390"/>
                    <a:gd name="connsiteX3" fmla="*/ 84766 w 126403"/>
                    <a:gd name="connsiteY3" fmla="*/ 7143 h 126390"/>
                    <a:gd name="connsiteX4" fmla="*/ 119255 w 126403"/>
                    <a:gd name="connsiteY4" fmla="*/ 7143 h 126390"/>
                    <a:gd name="connsiteX5" fmla="*/ 119255 w 126403"/>
                    <a:gd name="connsiteY5" fmla="*/ 41638 h 126390"/>
                    <a:gd name="connsiteX6" fmla="*/ 41637 w 126403"/>
                    <a:gd name="connsiteY6" fmla="*/ 119250 h 126390"/>
                    <a:gd name="connsiteX7" fmla="*/ 24393 w 126403"/>
                    <a:gd name="connsiteY7" fmla="*/ 126391 h 1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03" h="126390">
                      <a:moveTo>
                        <a:pt x="24393" y="126391"/>
                      </a:moveTo>
                      <a:cubicBezTo>
                        <a:pt x="18155" y="126391"/>
                        <a:pt x="11910" y="124007"/>
                        <a:pt x="7148" y="119250"/>
                      </a:cubicBezTo>
                      <a:cubicBezTo>
                        <a:pt x="-2383" y="109720"/>
                        <a:pt x="-2383" y="94280"/>
                        <a:pt x="7148" y="84755"/>
                      </a:cubicBezTo>
                      <a:lnTo>
                        <a:pt x="84766" y="7143"/>
                      </a:lnTo>
                      <a:cubicBezTo>
                        <a:pt x="94285" y="-2381"/>
                        <a:pt x="109730" y="-2381"/>
                        <a:pt x="119255" y="7143"/>
                      </a:cubicBezTo>
                      <a:cubicBezTo>
                        <a:pt x="128786" y="16674"/>
                        <a:pt x="128786" y="32114"/>
                        <a:pt x="119255" y="41638"/>
                      </a:cubicBezTo>
                      <a:lnTo>
                        <a:pt x="41637" y="119250"/>
                      </a:lnTo>
                      <a:cubicBezTo>
                        <a:pt x="36881" y="124007"/>
                        <a:pt x="30630" y="126391"/>
                        <a:pt x="24393" y="126391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</p:grpSp>
      </p:grpSp>
      <p:grpSp>
        <p:nvGrpSpPr>
          <p:cNvPr id="220" name="مجموعة 219">
            <a:extLst>
              <a:ext uri="{FF2B5EF4-FFF2-40B4-BE49-F238E27FC236}">
                <a16:creationId xmlns:a16="http://schemas.microsoft.com/office/drawing/2014/main" id="{793D54EE-60D0-4D35-9888-757149B8650C}"/>
              </a:ext>
            </a:extLst>
          </p:cNvPr>
          <p:cNvGrpSpPr/>
          <p:nvPr/>
        </p:nvGrpSpPr>
        <p:grpSpPr>
          <a:xfrm>
            <a:off x="5604083" y="3511831"/>
            <a:ext cx="1423746" cy="1357216"/>
            <a:chOff x="8997120" y="716373"/>
            <a:chExt cx="2296171" cy="2188874"/>
          </a:xfrm>
        </p:grpSpPr>
        <p:sp>
          <p:nvSpPr>
            <p:cNvPr id="109" name="مستطيل: زوايا مستديرة 108">
              <a:extLst>
                <a:ext uri="{FF2B5EF4-FFF2-40B4-BE49-F238E27FC236}">
                  <a16:creationId xmlns:a16="http://schemas.microsoft.com/office/drawing/2014/main" id="{10953DA8-2034-4987-84AE-99F02925F3DA}"/>
                </a:ext>
              </a:extLst>
            </p:cNvPr>
            <p:cNvSpPr/>
            <p:nvPr/>
          </p:nvSpPr>
          <p:spPr>
            <a:xfrm>
              <a:off x="8997120" y="716373"/>
              <a:ext cx="2296171" cy="2188874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grpSp>
          <p:nvGrpSpPr>
            <p:cNvPr id="203" name="رسم 4" descr="المقص ، والقلم ، وقلم تمييز">
              <a:extLst>
                <a:ext uri="{FF2B5EF4-FFF2-40B4-BE49-F238E27FC236}">
                  <a16:creationId xmlns:a16="http://schemas.microsoft.com/office/drawing/2014/main" id="{F0579FA2-47DB-4B75-8507-CBC9C8462884}"/>
                </a:ext>
              </a:extLst>
            </p:cNvPr>
            <p:cNvGrpSpPr/>
            <p:nvPr/>
          </p:nvGrpSpPr>
          <p:grpSpPr>
            <a:xfrm rot="13854994">
              <a:off x="9640100" y="1127356"/>
              <a:ext cx="928548" cy="1517267"/>
              <a:chOff x="12053794" y="1119997"/>
              <a:chExt cx="1514627" cy="2474932"/>
            </a:xfrm>
          </p:grpSpPr>
          <p:grpSp>
            <p:nvGrpSpPr>
              <p:cNvPr id="204" name="رسم 4" descr="المقص ، والقلم ، وقلم تمييز">
                <a:extLst>
                  <a:ext uri="{FF2B5EF4-FFF2-40B4-BE49-F238E27FC236}">
                    <a16:creationId xmlns:a16="http://schemas.microsoft.com/office/drawing/2014/main" id="{DC496A1C-D17A-4B2C-BC3F-AB6C6B080E60}"/>
                  </a:ext>
                </a:extLst>
              </p:cNvPr>
              <p:cNvGrpSpPr/>
              <p:nvPr/>
            </p:nvGrpSpPr>
            <p:grpSpPr>
              <a:xfrm>
                <a:off x="12053794" y="1119997"/>
                <a:ext cx="1051984" cy="2474932"/>
                <a:chOff x="12053794" y="1119997"/>
                <a:chExt cx="1051984" cy="2474932"/>
              </a:xfrm>
            </p:grpSpPr>
            <p:sp>
              <p:nvSpPr>
                <p:cNvPr id="205" name="شكل حر: شكل 204">
                  <a:extLst>
                    <a:ext uri="{FF2B5EF4-FFF2-40B4-BE49-F238E27FC236}">
                      <a16:creationId xmlns:a16="http://schemas.microsoft.com/office/drawing/2014/main" id="{7D60E77B-67AA-4DF6-B5ED-7C7541FB854D}"/>
                    </a:ext>
                  </a:extLst>
                </p:cNvPr>
                <p:cNvSpPr/>
                <p:nvPr/>
              </p:nvSpPr>
              <p:spPr>
                <a:xfrm>
                  <a:off x="12742347" y="1119997"/>
                  <a:ext cx="331412" cy="1170859"/>
                </a:xfrm>
                <a:custGeom>
                  <a:avLst/>
                  <a:gdLst>
                    <a:gd name="connsiteX0" fmla="*/ 314820 w 331412"/>
                    <a:gd name="connsiteY0" fmla="*/ 0 h 1170859"/>
                    <a:gd name="connsiteX1" fmla="*/ 314820 w 331412"/>
                    <a:gd name="connsiteY1" fmla="*/ 0 h 1170859"/>
                    <a:gd name="connsiteX2" fmla="*/ 273768 w 331412"/>
                    <a:gd name="connsiteY2" fmla="*/ 31956 h 1170859"/>
                    <a:gd name="connsiteX3" fmla="*/ 108471 w 331412"/>
                    <a:gd name="connsiteY3" fmla="*/ 685105 h 1170859"/>
                    <a:gd name="connsiteX4" fmla="*/ 0 w 331412"/>
                    <a:gd name="connsiteY4" fmla="*/ 1113720 h 1170859"/>
                    <a:gd name="connsiteX5" fmla="*/ 60979 w 331412"/>
                    <a:gd name="connsiteY5" fmla="*/ 1170604 h 1170859"/>
                    <a:gd name="connsiteX6" fmla="*/ 62551 w 331412"/>
                    <a:gd name="connsiteY6" fmla="*/ 1170127 h 1170859"/>
                    <a:gd name="connsiteX7" fmla="*/ 331413 w 331412"/>
                    <a:gd name="connsiteY7" fmla="*/ 51578 h 1170859"/>
                    <a:gd name="connsiteX8" fmla="*/ 316316 w 331412"/>
                    <a:gd name="connsiteY8" fmla="*/ 0 h 1170859"/>
                    <a:gd name="connsiteX9" fmla="*/ 314820 w 331412"/>
                    <a:gd name="connsiteY9" fmla="*/ 0 h 1170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1412" h="1170859">
                      <a:moveTo>
                        <a:pt x="314820" y="0"/>
                      </a:moveTo>
                      <a:lnTo>
                        <a:pt x="314820" y="0"/>
                      </a:lnTo>
                      <a:cubicBezTo>
                        <a:pt x="295437" y="0"/>
                        <a:pt x="278521" y="13164"/>
                        <a:pt x="273768" y="31956"/>
                      </a:cubicBezTo>
                      <a:lnTo>
                        <a:pt x="108471" y="685105"/>
                      </a:lnTo>
                      <a:lnTo>
                        <a:pt x="0" y="1113720"/>
                      </a:lnTo>
                      <a:lnTo>
                        <a:pt x="60979" y="1170604"/>
                      </a:lnTo>
                      <a:cubicBezTo>
                        <a:pt x="61513" y="1171099"/>
                        <a:pt x="62389" y="1170842"/>
                        <a:pt x="62551" y="1170127"/>
                      </a:cubicBezTo>
                      <a:lnTo>
                        <a:pt x="331413" y="51578"/>
                      </a:lnTo>
                      <a:lnTo>
                        <a:pt x="316316" y="0"/>
                      </a:lnTo>
                      <a:lnTo>
                        <a:pt x="314820" y="0"/>
                      </a:lnTo>
                      <a:close/>
                    </a:path>
                  </a:pathLst>
                </a:custGeom>
                <a:solidFill>
                  <a:srgbClr val="FFC9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206" name="شكل حر: شكل 205">
                  <a:extLst>
                    <a:ext uri="{FF2B5EF4-FFF2-40B4-BE49-F238E27FC236}">
                      <a16:creationId xmlns:a16="http://schemas.microsoft.com/office/drawing/2014/main" id="{68E67A64-AA05-4C8A-BD5D-298C3BF0FBDD}"/>
                    </a:ext>
                  </a:extLst>
                </p:cNvPr>
                <p:cNvSpPr/>
                <p:nvPr/>
              </p:nvSpPr>
              <p:spPr>
                <a:xfrm>
                  <a:off x="12053794" y="2814676"/>
                  <a:ext cx="570592" cy="780253"/>
                </a:xfrm>
                <a:custGeom>
                  <a:avLst/>
                  <a:gdLst>
                    <a:gd name="connsiteX0" fmla="*/ 570014 w 570592"/>
                    <a:gd name="connsiteY0" fmla="*/ 513321 h 780253"/>
                    <a:gd name="connsiteX1" fmla="*/ 546792 w 570592"/>
                    <a:gd name="connsiteY1" fmla="*/ 380733 h 780253"/>
                    <a:gd name="connsiteX2" fmla="*/ 559880 w 570592"/>
                    <a:gd name="connsiteY2" fmla="*/ 94868 h 780253"/>
                    <a:gd name="connsiteX3" fmla="*/ 504977 w 570592"/>
                    <a:gd name="connsiteY3" fmla="*/ 11715 h 780253"/>
                    <a:gd name="connsiteX4" fmla="*/ 405222 w 570592"/>
                    <a:gd name="connsiteY4" fmla="*/ 6496 h 780253"/>
                    <a:gd name="connsiteX5" fmla="*/ 316049 w 570592"/>
                    <a:gd name="connsiteY5" fmla="*/ 191395 h 780253"/>
                    <a:gd name="connsiteX6" fmla="*/ 285512 w 570592"/>
                    <a:gd name="connsiteY6" fmla="*/ 209645 h 780253"/>
                    <a:gd name="connsiteX7" fmla="*/ 285302 w 570592"/>
                    <a:gd name="connsiteY7" fmla="*/ 209645 h 780253"/>
                    <a:gd name="connsiteX8" fmla="*/ 0 w 570592"/>
                    <a:gd name="connsiteY8" fmla="*/ 494947 h 780253"/>
                    <a:gd name="connsiteX9" fmla="*/ 306114 w 570592"/>
                    <a:gd name="connsiteY9" fmla="*/ 779516 h 780253"/>
                    <a:gd name="connsiteX10" fmla="*/ 570014 w 570592"/>
                    <a:gd name="connsiteY10" fmla="*/ 513321 h 780253"/>
                    <a:gd name="connsiteX11" fmla="*/ 285283 w 570592"/>
                    <a:gd name="connsiteY11" fmla="*/ 666130 h 780253"/>
                    <a:gd name="connsiteX12" fmla="*/ 114100 w 570592"/>
                    <a:gd name="connsiteY12" fmla="*/ 494947 h 780253"/>
                    <a:gd name="connsiteX13" fmla="*/ 285283 w 570592"/>
                    <a:gd name="connsiteY13" fmla="*/ 323764 h 780253"/>
                    <a:gd name="connsiteX14" fmla="*/ 456476 w 570592"/>
                    <a:gd name="connsiteY14" fmla="*/ 494947 h 780253"/>
                    <a:gd name="connsiteX15" fmla="*/ 285283 w 570592"/>
                    <a:gd name="connsiteY15" fmla="*/ 666130 h 78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0592" h="780253">
                      <a:moveTo>
                        <a:pt x="570014" y="513321"/>
                      </a:moveTo>
                      <a:cubicBezTo>
                        <a:pt x="572986" y="465972"/>
                        <a:pt x="564385" y="420938"/>
                        <a:pt x="546792" y="380733"/>
                      </a:cubicBezTo>
                      <a:cubicBezTo>
                        <a:pt x="505911" y="287321"/>
                        <a:pt x="510473" y="181412"/>
                        <a:pt x="559880" y="94868"/>
                      </a:cubicBezTo>
                      <a:cubicBezTo>
                        <a:pt x="559880" y="94868"/>
                        <a:pt x="548164" y="34575"/>
                        <a:pt x="504977" y="11715"/>
                      </a:cubicBezTo>
                      <a:cubicBezTo>
                        <a:pt x="461791" y="-11145"/>
                        <a:pt x="405222" y="6496"/>
                        <a:pt x="405222" y="6496"/>
                      </a:cubicBezTo>
                      <a:lnTo>
                        <a:pt x="316049" y="191395"/>
                      </a:lnTo>
                      <a:cubicBezTo>
                        <a:pt x="310220" y="202844"/>
                        <a:pt x="298352" y="209664"/>
                        <a:pt x="285512" y="209645"/>
                      </a:cubicBezTo>
                      <a:cubicBezTo>
                        <a:pt x="285436" y="209645"/>
                        <a:pt x="285369" y="209645"/>
                        <a:pt x="285302" y="209645"/>
                      </a:cubicBezTo>
                      <a:cubicBezTo>
                        <a:pt x="127730" y="209635"/>
                        <a:pt x="-10" y="337384"/>
                        <a:pt x="0" y="494947"/>
                      </a:cubicBezTo>
                      <a:cubicBezTo>
                        <a:pt x="0" y="659396"/>
                        <a:pt x="139132" y="791346"/>
                        <a:pt x="306114" y="779516"/>
                      </a:cubicBezTo>
                      <a:cubicBezTo>
                        <a:pt x="447351" y="769496"/>
                        <a:pt x="561165" y="654643"/>
                        <a:pt x="570014" y="513321"/>
                      </a:cubicBezTo>
                      <a:close/>
                      <a:moveTo>
                        <a:pt x="285283" y="666130"/>
                      </a:moveTo>
                      <a:cubicBezTo>
                        <a:pt x="190748" y="666121"/>
                        <a:pt x="114100" y="589483"/>
                        <a:pt x="114100" y="494947"/>
                      </a:cubicBezTo>
                      <a:cubicBezTo>
                        <a:pt x="114100" y="400402"/>
                        <a:pt x="190748" y="323754"/>
                        <a:pt x="285283" y="323764"/>
                      </a:cubicBezTo>
                      <a:cubicBezTo>
                        <a:pt x="379828" y="323764"/>
                        <a:pt x="456467" y="400402"/>
                        <a:pt x="456476" y="494947"/>
                      </a:cubicBezTo>
                      <a:cubicBezTo>
                        <a:pt x="456476" y="589483"/>
                        <a:pt x="379828" y="666130"/>
                        <a:pt x="285283" y="666130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207" name="شكل حر: شكل 206">
                  <a:extLst>
                    <a:ext uri="{FF2B5EF4-FFF2-40B4-BE49-F238E27FC236}">
                      <a16:creationId xmlns:a16="http://schemas.microsoft.com/office/drawing/2014/main" id="{A756D84C-7F4C-45A8-914E-52F3A78FFFA7}"/>
                    </a:ext>
                  </a:extLst>
                </p:cNvPr>
                <p:cNvSpPr/>
                <p:nvPr/>
              </p:nvSpPr>
              <p:spPr>
                <a:xfrm>
                  <a:off x="12459016" y="1119997"/>
                  <a:ext cx="646762" cy="1789538"/>
                </a:xfrm>
                <a:custGeom>
                  <a:avLst/>
                  <a:gdLst>
                    <a:gd name="connsiteX0" fmla="*/ 154658 w 646762"/>
                    <a:gd name="connsiteY0" fmla="*/ 1789538 h 1789538"/>
                    <a:gd name="connsiteX1" fmla="*/ 167078 w 646762"/>
                    <a:gd name="connsiteY1" fmla="*/ 1769536 h 1789538"/>
                    <a:gd name="connsiteX2" fmla="*/ 167573 w 646762"/>
                    <a:gd name="connsiteY2" fmla="*/ 1768755 h 1789538"/>
                    <a:gd name="connsiteX3" fmla="*/ 182051 w 646762"/>
                    <a:gd name="connsiteY3" fmla="*/ 1749123 h 1789538"/>
                    <a:gd name="connsiteX4" fmla="*/ 313982 w 646762"/>
                    <a:gd name="connsiteY4" fmla="*/ 1585255 h 1789538"/>
                    <a:gd name="connsiteX5" fmla="*/ 462448 w 646762"/>
                    <a:gd name="connsiteY5" fmla="*/ 1248499 h 1789538"/>
                    <a:gd name="connsiteX6" fmla="*/ 646205 w 646762"/>
                    <a:gd name="connsiteY6" fmla="*/ 54273 h 1789538"/>
                    <a:gd name="connsiteX7" fmla="*/ 599637 w 646762"/>
                    <a:gd name="connsiteY7" fmla="*/ 0 h 1789538"/>
                    <a:gd name="connsiteX8" fmla="*/ 599637 w 646762"/>
                    <a:gd name="connsiteY8" fmla="*/ 0 h 1789538"/>
                    <a:gd name="connsiteX9" fmla="*/ 324584 w 646762"/>
                    <a:gd name="connsiteY9" fmla="*/ 1113711 h 1789538"/>
                    <a:gd name="connsiteX10" fmla="*/ 283331 w 646762"/>
                    <a:gd name="connsiteY10" fmla="*/ 1113711 h 1789538"/>
                    <a:gd name="connsiteX11" fmla="*/ 0 w 646762"/>
                    <a:gd name="connsiteY11" fmla="*/ 1701165 h 1789538"/>
                    <a:gd name="connsiteX12" fmla="*/ 154658 w 646762"/>
                    <a:gd name="connsiteY12" fmla="*/ 1789538 h 178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6762" h="1789538">
                      <a:moveTo>
                        <a:pt x="154658" y="1789538"/>
                      </a:moveTo>
                      <a:cubicBezTo>
                        <a:pt x="158534" y="1782747"/>
                        <a:pt x="162649" y="1776070"/>
                        <a:pt x="167078" y="1769536"/>
                      </a:cubicBezTo>
                      <a:cubicBezTo>
                        <a:pt x="167250" y="1769278"/>
                        <a:pt x="167402" y="1769012"/>
                        <a:pt x="167573" y="1768755"/>
                      </a:cubicBezTo>
                      <a:cubicBezTo>
                        <a:pt x="172126" y="1762077"/>
                        <a:pt x="176908" y="1755505"/>
                        <a:pt x="182051" y="1749123"/>
                      </a:cubicBezTo>
                      <a:lnTo>
                        <a:pt x="313982" y="1585255"/>
                      </a:lnTo>
                      <a:cubicBezTo>
                        <a:pt x="392249" y="1488024"/>
                        <a:pt x="443475" y="1371857"/>
                        <a:pt x="462448" y="1248499"/>
                      </a:cubicBezTo>
                      <a:lnTo>
                        <a:pt x="646205" y="54273"/>
                      </a:lnTo>
                      <a:cubicBezTo>
                        <a:pt x="650596" y="25737"/>
                        <a:pt x="628517" y="0"/>
                        <a:pt x="599637" y="0"/>
                      </a:cubicBezTo>
                      <a:lnTo>
                        <a:pt x="599637" y="0"/>
                      </a:lnTo>
                      <a:lnTo>
                        <a:pt x="324584" y="1113711"/>
                      </a:lnTo>
                      <a:lnTo>
                        <a:pt x="283331" y="1113711"/>
                      </a:lnTo>
                      <a:lnTo>
                        <a:pt x="0" y="1701165"/>
                      </a:lnTo>
                      <a:lnTo>
                        <a:pt x="154658" y="1789538"/>
                      </a:lnTo>
                      <a:close/>
                    </a:path>
                  </a:pathLst>
                </a:custGeom>
                <a:solidFill>
                  <a:srgbClr val="FDE7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grpSp>
            <p:nvGrpSpPr>
              <p:cNvPr id="208" name="رسم 4" descr="المقص ، والقلم ، وقلم تمييز">
                <a:extLst>
                  <a:ext uri="{FF2B5EF4-FFF2-40B4-BE49-F238E27FC236}">
                    <a16:creationId xmlns:a16="http://schemas.microsoft.com/office/drawing/2014/main" id="{543FCC48-CC86-413C-82D6-A92FA3B7E8B4}"/>
                  </a:ext>
                </a:extLst>
              </p:cNvPr>
              <p:cNvGrpSpPr/>
              <p:nvPr/>
            </p:nvGrpSpPr>
            <p:grpSpPr>
              <a:xfrm>
                <a:off x="12512060" y="1119997"/>
                <a:ext cx="1056361" cy="2474915"/>
                <a:chOff x="12512060" y="1119997"/>
                <a:chExt cx="1056361" cy="2474915"/>
              </a:xfrm>
            </p:grpSpPr>
            <p:sp>
              <p:nvSpPr>
                <p:cNvPr id="209" name="شكل حر: شكل 208">
                  <a:extLst>
                    <a:ext uri="{FF2B5EF4-FFF2-40B4-BE49-F238E27FC236}">
                      <a16:creationId xmlns:a16="http://schemas.microsoft.com/office/drawing/2014/main" id="{4EEDDA7D-EC7B-4A86-990A-157B4024D99B}"/>
                    </a:ext>
                  </a:extLst>
                </p:cNvPr>
                <p:cNvSpPr/>
                <p:nvPr/>
              </p:nvSpPr>
              <p:spPr>
                <a:xfrm>
                  <a:off x="12550513" y="1119998"/>
                  <a:ext cx="329327" cy="1163253"/>
                </a:xfrm>
                <a:custGeom>
                  <a:avLst/>
                  <a:gdLst>
                    <a:gd name="connsiteX0" fmla="*/ 14488 w 329326"/>
                    <a:gd name="connsiteY0" fmla="*/ 0 h 1163253"/>
                    <a:gd name="connsiteX1" fmla="*/ 14488 w 329326"/>
                    <a:gd name="connsiteY1" fmla="*/ 0 h 1163253"/>
                    <a:gd name="connsiteX2" fmla="*/ 55540 w 329326"/>
                    <a:gd name="connsiteY2" fmla="*/ 31956 h 1163253"/>
                    <a:gd name="connsiteX3" fmla="*/ 220847 w 329326"/>
                    <a:gd name="connsiteY3" fmla="*/ 685105 h 1163253"/>
                    <a:gd name="connsiteX4" fmla="*/ 329327 w 329326"/>
                    <a:gd name="connsiteY4" fmla="*/ 1113720 h 1163253"/>
                    <a:gd name="connsiteX5" fmla="*/ 275520 w 329326"/>
                    <a:gd name="connsiteY5" fmla="*/ 1163003 h 1163253"/>
                    <a:gd name="connsiteX6" fmla="*/ 273949 w 329326"/>
                    <a:gd name="connsiteY6" fmla="*/ 1162517 h 1163253"/>
                    <a:gd name="connsiteX7" fmla="*/ 0 w 329326"/>
                    <a:gd name="connsiteY7" fmla="*/ 23641 h 1163253"/>
                    <a:gd name="connsiteX8" fmla="*/ 12992 w 329326"/>
                    <a:gd name="connsiteY8" fmla="*/ 10 h 1163253"/>
                    <a:gd name="connsiteX9" fmla="*/ 14488 w 329326"/>
                    <a:gd name="connsiteY9" fmla="*/ 10 h 1163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9326" h="1163253">
                      <a:moveTo>
                        <a:pt x="14488" y="0"/>
                      </a:moveTo>
                      <a:lnTo>
                        <a:pt x="14488" y="0"/>
                      </a:lnTo>
                      <a:cubicBezTo>
                        <a:pt x="33871" y="0"/>
                        <a:pt x="50787" y="13164"/>
                        <a:pt x="55540" y="31956"/>
                      </a:cubicBezTo>
                      <a:lnTo>
                        <a:pt x="220847" y="685105"/>
                      </a:lnTo>
                      <a:lnTo>
                        <a:pt x="329327" y="1113720"/>
                      </a:lnTo>
                      <a:lnTo>
                        <a:pt x="275520" y="1163003"/>
                      </a:lnTo>
                      <a:cubicBezTo>
                        <a:pt x="274987" y="1163498"/>
                        <a:pt x="274110" y="1163222"/>
                        <a:pt x="273949" y="1162517"/>
                      </a:cubicBezTo>
                      <a:lnTo>
                        <a:pt x="0" y="23641"/>
                      </a:lnTo>
                      <a:lnTo>
                        <a:pt x="12992" y="10"/>
                      </a:lnTo>
                      <a:lnTo>
                        <a:pt x="14488" y="10"/>
                      </a:lnTo>
                      <a:close/>
                    </a:path>
                  </a:pathLst>
                </a:custGeom>
                <a:solidFill>
                  <a:srgbClr val="FFC9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210" name="شكل حر: شكل 209">
                  <a:extLst>
                    <a:ext uri="{FF2B5EF4-FFF2-40B4-BE49-F238E27FC236}">
                      <a16:creationId xmlns:a16="http://schemas.microsoft.com/office/drawing/2014/main" id="{418FCBE1-8B77-4207-84A9-2A001EB470CC}"/>
                    </a:ext>
                  </a:extLst>
                </p:cNvPr>
                <p:cNvSpPr/>
                <p:nvPr/>
              </p:nvSpPr>
              <p:spPr>
                <a:xfrm>
                  <a:off x="12997804" y="2818993"/>
                  <a:ext cx="570617" cy="775919"/>
                </a:xfrm>
                <a:custGeom>
                  <a:avLst/>
                  <a:gdLst>
                    <a:gd name="connsiteX0" fmla="*/ 570617 w 570617"/>
                    <a:gd name="connsiteY0" fmla="*/ 490630 h 775919"/>
                    <a:gd name="connsiteX1" fmla="*/ 285306 w 570617"/>
                    <a:gd name="connsiteY1" fmla="*/ 205328 h 775919"/>
                    <a:gd name="connsiteX2" fmla="*/ 285096 w 570617"/>
                    <a:gd name="connsiteY2" fmla="*/ 205328 h 775919"/>
                    <a:gd name="connsiteX3" fmla="*/ 254549 w 570617"/>
                    <a:gd name="connsiteY3" fmla="*/ 187068 h 775919"/>
                    <a:gd name="connsiteX4" fmla="*/ 166853 w 570617"/>
                    <a:gd name="connsiteY4" fmla="*/ 5245 h 775919"/>
                    <a:gd name="connsiteX5" fmla="*/ 65783 w 570617"/>
                    <a:gd name="connsiteY5" fmla="*/ 13742 h 775919"/>
                    <a:gd name="connsiteX6" fmla="*/ 12348 w 570617"/>
                    <a:gd name="connsiteY6" fmla="*/ 93533 h 775919"/>
                    <a:gd name="connsiteX7" fmla="*/ 23806 w 570617"/>
                    <a:gd name="connsiteY7" fmla="*/ 376406 h 775919"/>
                    <a:gd name="connsiteX8" fmla="*/ 575 w 570617"/>
                    <a:gd name="connsiteY8" fmla="*/ 508994 h 775919"/>
                    <a:gd name="connsiteX9" fmla="*/ 264503 w 570617"/>
                    <a:gd name="connsiteY9" fmla="*/ 775180 h 775919"/>
                    <a:gd name="connsiteX10" fmla="*/ 570617 w 570617"/>
                    <a:gd name="connsiteY10" fmla="*/ 490630 h 775919"/>
                    <a:gd name="connsiteX11" fmla="*/ 285315 w 570617"/>
                    <a:gd name="connsiteY11" fmla="*/ 661804 h 775919"/>
                    <a:gd name="connsiteX12" fmla="*/ 114132 w 570617"/>
                    <a:gd name="connsiteY12" fmla="*/ 490620 h 775919"/>
                    <a:gd name="connsiteX13" fmla="*/ 285315 w 570617"/>
                    <a:gd name="connsiteY13" fmla="*/ 319437 h 775919"/>
                    <a:gd name="connsiteX14" fmla="*/ 456498 w 570617"/>
                    <a:gd name="connsiteY14" fmla="*/ 490620 h 775919"/>
                    <a:gd name="connsiteX15" fmla="*/ 285315 w 570617"/>
                    <a:gd name="connsiteY15" fmla="*/ 661804 h 775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0617" h="775919">
                      <a:moveTo>
                        <a:pt x="570617" y="490630"/>
                      </a:moveTo>
                      <a:cubicBezTo>
                        <a:pt x="570617" y="333058"/>
                        <a:pt x="442887" y="205318"/>
                        <a:pt x="285306" y="205328"/>
                      </a:cubicBezTo>
                      <a:cubicBezTo>
                        <a:pt x="285239" y="205328"/>
                        <a:pt x="285163" y="205328"/>
                        <a:pt x="285096" y="205328"/>
                      </a:cubicBezTo>
                      <a:cubicBezTo>
                        <a:pt x="272247" y="205347"/>
                        <a:pt x="260379" y="198517"/>
                        <a:pt x="254549" y="187068"/>
                      </a:cubicBezTo>
                      <a:lnTo>
                        <a:pt x="166853" y="5245"/>
                      </a:lnTo>
                      <a:cubicBezTo>
                        <a:pt x="166853" y="5245"/>
                        <a:pt x="110550" y="-11023"/>
                        <a:pt x="65783" y="13742"/>
                      </a:cubicBezTo>
                      <a:cubicBezTo>
                        <a:pt x="21015" y="38507"/>
                        <a:pt x="12348" y="93533"/>
                        <a:pt x="12348" y="93533"/>
                      </a:cubicBezTo>
                      <a:cubicBezTo>
                        <a:pt x="60173" y="179524"/>
                        <a:pt x="64221" y="284071"/>
                        <a:pt x="23806" y="376406"/>
                      </a:cubicBezTo>
                      <a:cubicBezTo>
                        <a:pt x="6213" y="416611"/>
                        <a:pt x="-2388" y="461645"/>
                        <a:pt x="575" y="508994"/>
                      </a:cubicBezTo>
                      <a:cubicBezTo>
                        <a:pt x="9433" y="650316"/>
                        <a:pt x="123247" y="765159"/>
                        <a:pt x="264503" y="775180"/>
                      </a:cubicBezTo>
                      <a:cubicBezTo>
                        <a:pt x="431486" y="787029"/>
                        <a:pt x="570617" y="655069"/>
                        <a:pt x="570617" y="490630"/>
                      </a:cubicBezTo>
                      <a:close/>
                      <a:moveTo>
                        <a:pt x="285315" y="661804"/>
                      </a:moveTo>
                      <a:cubicBezTo>
                        <a:pt x="190770" y="661804"/>
                        <a:pt x="114132" y="585156"/>
                        <a:pt x="114132" y="490620"/>
                      </a:cubicBezTo>
                      <a:cubicBezTo>
                        <a:pt x="114132" y="396075"/>
                        <a:pt x="190770" y="319437"/>
                        <a:pt x="285315" y="319437"/>
                      </a:cubicBezTo>
                      <a:cubicBezTo>
                        <a:pt x="379851" y="319437"/>
                        <a:pt x="456498" y="396075"/>
                        <a:pt x="456498" y="490620"/>
                      </a:cubicBezTo>
                      <a:cubicBezTo>
                        <a:pt x="456498" y="585166"/>
                        <a:pt x="379860" y="661804"/>
                        <a:pt x="285315" y="661804"/>
                      </a:cubicBezTo>
                      <a:close/>
                    </a:path>
                  </a:pathLst>
                </a:custGeom>
                <a:solidFill>
                  <a:srgbClr val="FE7F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211" name="شكل حر: شكل 210">
                  <a:extLst>
                    <a:ext uri="{FF2B5EF4-FFF2-40B4-BE49-F238E27FC236}">
                      <a16:creationId xmlns:a16="http://schemas.microsoft.com/office/drawing/2014/main" id="{66AC6440-1952-475C-828E-7CEBD0E643C9}"/>
                    </a:ext>
                  </a:extLst>
                </p:cNvPr>
                <p:cNvSpPr/>
                <p:nvPr/>
              </p:nvSpPr>
              <p:spPr>
                <a:xfrm>
                  <a:off x="12512060" y="1119997"/>
                  <a:ext cx="652596" cy="1792538"/>
                </a:xfrm>
                <a:custGeom>
                  <a:avLst/>
                  <a:gdLst>
                    <a:gd name="connsiteX0" fmla="*/ 417624 w 652596"/>
                    <a:gd name="connsiteY0" fmla="*/ 1217047 h 1792538"/>
                    <a:gd name="connsiteX1" fmla="*/ 367780 w 652596"/>
                    <a:gd name="connsiteY1" fmla="*/ 1113720 h 1792538"/>
                    <a:gd name="connsiteX2" fmla="*/ 367780 w 652596"/>
                    <a:gd name="connsiteY2" fmla="*/ 1113720 h 1792538"/>
                    <a:gd name="connsiteX3" fmla="*/ 326527 w 652596"/>
                    <a:gd name="connsiteY3" fmla="*/ 1113720 h 1792538"/>
                    <a:gd name="connsiteX4" fmla="*/ 51445 w 652596"/>
                    <a:gd name="connsiteY4" fmla="*/ 0 h 1792538"/>
                    <a:gd name="connsiteX5" fmla="*/ 20937 w 652596"/>
                    <a:gd name="connsiteY5" fmla="*/ 0 h 1792538"/>
                    <a:gd name="connsiteX6" fmla="*/ 20937 w 652596"/>
                    <a:gd name="connsiteY6" fmla="*/ 0 h 1792538"/>
                    <a:gd name="connsiteX7" fmla="*/ 248 w 652596"/>
                    <a:gd name="connsiteY7" fmla="*/ 24117 h 1792538"/>
                    <a:gd name="connsiteX8" fmla="*/ 14203 w 652596"/>
                    <a:gd name="connsiteY8" fmla="*/ 114814 h 1792538"/>
                    <a:gd name="connsiteX9" fmla="*/ 188653 w 652596"/>
                    <a:gd name="connsiteY9" fmla="*/ 1248499 h 1792538"/>
                    <a:gd name="connsiteX10" fmla="*/ 337129 w 652596"/>
                    <a:gd name="connsiteY10" fmla="*/ 1585255 h 1792538"/>
                    <a:gd name="connsiteX11" fmla="*/ 468478 w 652596"/>
                    <a:gd name="connsiteY11" fmla="*/ 1748400 h 1792538"/>
                    <a:gd name="connsiteX12" fmla="*/ 479689 w 652596"/>
                    <a:gd name="connsiteY12" fmla="*/ 1763316 h 1792538"/>
                    <a:gd name="connsiteX13" fmla="*/ 484109 w 652596"/>
                    <a:gd name="connsiteY13" fmla="*/ 1769650 h 1792538"/>
                    <a:gd name="connsiteX14" fmla="*/ 488662 w 652596"/>
                    <a:gd name="connsiteY14" fmla="*/ 1776755 h 1792538"/>
                    <a:gd name="connsiteX15" fmla="*/ 498092 w 652596"/>
                    <a:gd name="connsiteY15" fmla="*/ 1792539 h 1792538"/>
                    <a:gd name="connsiteX16" fmla="*/ 652597 w 652596"/>
                    <a:gd name="connsiteY16" fmla="*/ 1704251 h 1792538"/>
                    <a:gd name="connsiteX17" fmla="*/ 417624 w 652596"/>
                    <a:gd name="connsiteY17" fmla="*/ 1217047 h 1792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52596" h="1792538">
                      <a:moveTo>
                        <a:pt x="417624" y="1217047"/>
                      </a:moveTo>
                      <a:lnTo>
                        <a:pt x="367780" y="1113720"/>
                      </a:lnTo>
                      <a:lnTo>
                        <a:pt x="367780" y="1113720"/>
                      </a:lnTo>
                      <a:lnTo>
                        <a:pt x="326527" y="1113720"/>
                      </a:lnTo>
                      <a:lnTo>
                        <a:pt x="51445" y="0"/>
                      </a:lnTo>
                      <a:lnTo>
                        <a:pt x="20937" y="0"/>
                      </a:lnTo>
                      <a:lnTo>
                        <a:pt x="20937" y="0"/>
                      </a:lnTo>
                      <a:cubicBezTo>
                        <a:pt x="8107" y="0"/>
                        <a:pt x="-1704" y="11440"/>
                        <a:pt x="248" y="24117"/>
                      </a:cubicBezTo>
                      <a:lnTo>
                        <a:pt x="14203" y="114814"/>
                      </a:lnTo>
                      <a:lnTo>
                        <a:pt x="188653" y="1248499"/>
                      </a:lnTo>
                      <a:cubicBezTo>
                        <a:pt x="207636" y="1371867"/>
                        <a:pt x="258852" y="1488024"/>
                        <a:pt x="337129" y="1585255"/>
                      </a:cubicBezTo>
                      <a:lnTo>
                        <a:pt x="468478" y="1748400"/>
                      </a:lnTo>
                      <a:cubicBezTo>
                        <a:pt x="472384" y="1753248"/>
                        <a:pt x="476089" y="1758239"/>
                        <a:pt x="479689" y="1763316"/>
                      </a:cubicBezTo>
                      <a:cubicBezTo>
                        <a:pt x="481185" y="1765421"/>
                        <a:pt x="482661" y="1767526"/>
                        <a:pt x="484109" y="1769650"/>
                      </a:cubicBezTo>
                      <a:cubicBezTo>
                        <a:pt x="485680" y="1771993"/>
                        <a:pt x="487166" y="1774374"/>
                        <a:pt x="488662" y="1776755"/>
                      </a:cubicBezTo>
                      <a:cubicBezTo>
                        <a:pt x="491967" y="1781946"/>
                        <a:pt x="495120" y="1787204"/>
                        <a:pt x="498092" y="1792539"/>
                      </a:cubicBezTo>
                      <a:lnTo>
                        <a:pt x="652597" y="1704251"/>
                      </a:lnTo>
                      <a:lnTo>
                        <a:pt x="417624" y="1217047"/>
                      </a:lnTo>
                      <a:close/>
                    </a:path>
                  </a:pathLst>
                </a:custGeom>
                <a:solidFill>
                  <a:srgbClr val="FDE7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sp>
            <p:nvSpPr>
              <p:cNvPr id="212" name="شكل حر: شكل 211">
                <a:extLst>
                  <a:ext uri="{FF2B5EF4-FFF2-40B4-BE49-F238E27FC236}">
                    <a16:creationId xmlns:a16="http://schemas.microsoft.com/office/drawing/2014/main" id="{330DCCBB-8AB4-48AF-8C8E-4746FE8CDE6A}"/>
                  </a:ext>
                </a:extLst>
              </p:cNvPr>
              <p:cNvSpPr/>
              <p:nvPr/>
            </p:nvSpPr>
            <p:spPr>
              <a:xfrm rot="-1169262">
                <a:off x="12756154" y="2309187"/>
                <a:ext cx="109993" cy="109993"/>
              </a:xfrm>
              <a:custGeom>
                <a:avLst/>
                <a:gdLst>
                  <a:gd name="connsiteX0" fmla="*/ 109993 w 109993"/>
                  <a:gd name="connsiteY0" fmla="*/ 54997 h 109993"/>
                  <a:gd name="connsiteX1" fmla="*/ 54997 w 109993"/>
                  <a:gd name="connsiteY1" fmla="*/ 109993 h 109993"/>
                  <a:gd name="connsiteX2" fmla="*/ 0 w 109993"/>
                  <a:gd name="connsiteY2" fmla="*/ 54997 h 109993"/>
                  <a:gd name="connsiteX3" fmla="*/ 54997 w 109993"/>
                  <a:gd name="connsiteY3" fmla="*/ 0 h 109993"/>
                  <a:gd name="connsiteX4" fmla="*/ 109993 w 109993"/>
                  <a:gd name="connsiteY4" fmla="*/ 54997 h 10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93" h="109993">
                    <a:moveTo>
                      <a:pt x="109993" y="54997"/>
                    </a:moveTo>
                    <a:cubicBezTo>
                      <a:pt x="109993" y="85370"/>
                      <a:pt x="85370" y="109993"/>
                      <a:pt x="54997" y="109993"/>
                    </a:cubicBezTo>
                    <a:cubicBezTo>
                      <a:pt x="24623" y="109993"/>
                      <a:pt x="0" y="85370"/>
                      <a:pt x="0" y="54997"/>
                    </a:cubicBezTo>
                    <a:cubicBezTo>
                      <a:pt x="0" y="24623"/>
                      <a:pt x="24623" y="0"/>
                      <a:pt x="54997" y="0"/>
                    </a:cubicBezTo>
                    <a:cubicBezTo>
                      <a:pt x="85370" y="0"/>
                      <a:pt x="109993" y="24623"/>
                      <a:pt x="109993" y="54997"/>
                    </a:cubicBezTo>
                    <a:close/>
                  </a:path>
                </a:pathLst>
              </a:custGeom>
              <a:solidFill>
                <a:srgbClr val="FFC94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</p:grpSp>
      <p:grpSp>
        <p:nvGrpSpPr>
          <p:cNvPr id="222" name="مجموعة 221">
            <a:extLst>
              <a:ext uri="{FF2B5EF4-FFF2-40B4-BE49-F238E27FC236}">
                <a16:creationId xmlns:a16="http://schemas.microsoft.com/office/drawing/2014/main" id="{B7FA5391-1ECC-44BE-B7F6-4E8863FA1D9C}"/>
              </a:ext>
            </a:extLst>
          </p:cNvPr>
          <p:cNvGrpSpPr/>
          <p:nvPr/>
        </p:nvGrpSpPr>
        <p:grpSpPr>
          <a:xfrm>
            <a:off x="779527" y="5509801"/>
            <a:ext cx="1423746" cy="1357216"/>
            <a:chOff x="1216233" y="3938635"/>
            <a:chExt cx="2296171" cy="2188874"/>
          </a:xfrm>
        </p:grpSpPr>
        <p:sp>
          <p:nvSpPr>
            <p:cNvPr id="180" name="مستطيل: زوايا مستديرة 179">
              <a:extLst>
                <a:ext uri="{FF2B5EF4-FFF2-40B4-BE49-F238E27FC236}">
                  <a16:creationId xmlns:a16="http://schemas.microsoft.com/office/drawing/2014/main" id="{C5224D75-587B-4F67-A658-5F2E8C6D12F7}"/>
                </a:ext>
              </a:extLst>
            </p:cNvPr>
            <p:cNvSpPr/>
            <p:nvPr/>
          </p:nvSpPr>
          <p:spPr>
            <a:xfrm>
              <a:off x="1216233" y="3938635"/>
              <a:ext cx="2296171" cy="2188874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grpSp>
          <p:nvGrpSpPr>
            <p:cNvPr id="194" name="رسم 4" descr="المقص ، والقلم ، وقلم تمييز">
              <a:extLst>
                <a:ext uri="{FF2B5EF4-FFF2-40B4-BE49-F238E27FC236}">
                  <a16:creationId xmlns:a16="http://schemas.microsoft.com/office/drawing/2014/main" id="{6FB99DB8-8AF4-4359-A583-252387EB38B2}"/>
                </a:ext>
              </a:extLst>
            </p:cNvPr>
            <p:cNvGrpSpPr/>
            <p:nvPr/>
          </p:nvGrpSpPr>
          <p:grpSpPr>
            <a:xfrm rot="8651756">
              <a:off x="1789677" y="4405710"/>
              <a:ext cx="444109" cy="1385288"/>
              <a:chOff x="13654147" y="1820522"/>
              <a:chExt cx="571643" cy="1783099"/>
            </a:xfrm>
          </p:grpSpPr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FF2626F1-3DA6-4E94-8C79-79A18A744723}"/>
                  </a:ext>
                </a:extLst>
              </p:cNvPr>
              <p:cNvSpPr/>
              <p:nvPr/>
            </p:nvSpPr>
            <p:spPr>
              <a:xfrm>
                <a:off x="13892405" y="1820522"/>
                <a:ext cx="95250" cy="135483"/>
              </a:xfrm>
              <a:custGeom>
                <a:avLst/>
                <a:gdLst>
                  <a:gd name="connsiteX0" fmla="*/ 95250 w 95250"/>
                  <a:gd name="connsiteY0" fmla="*/ 135484 h 135483"/>
                  <a:gd name="connsiteX1" fmla="*/ 0 w 95250"/>
                  <a:gd name="connsiteY1" fmla="*/ 135484 h 135483"/>
                  <a:gd name="connsiteX2" fmla="*/ 0 w 95250"/>
                  <a:gd name="connsiteY2" fmla="*/ 0 h 135483"/>
                  <a:gd name="connsiteX3" fmla="*/ 95250 w 95250"/>
                  <a:gd name="connsiteY3" fmla="*/ 59284 h 13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135483">
                    <a:moveTo>
                      <a:pt x="95250" y="135484"/>
                    </a:moveTo>
                    <a:lnTo>
                      <a:pt x="0" y="135484"/>
                    </a:lnTo>
                    <a:lnTo>
                      <a:pt x="0" y="0"/>
                    </a:lnTo>
                    <a:lnTo>
                      <a:pt x="95250" y="59284"/>
                    </a:ln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99963C45-3684-4226-AEB9-70724C057D4B}"/>
                  </a:ext>
                </a:extLst>
              </p:cNvPr>
              <p:cNvSpPr/>
              <p:nvPr/>
            </p:nvSpPr>
            <p:spPr>
              <a:xfrm>
                <a:off x="13806690" y="3486150"/>
                <a:ext cx="266700" cy="117471"/>
              </a:xfrm>
              <a:custGeom>
                <a:avLst/>
                <a:gdLst>
                  <a:gd name="connsiteX0" fmla="*/ 219275 w 266700"/>
                  <a:gd name="connsiteY0" fmla="*/ 117472 h 117471"/>
                  <a:gd name="connsiteX1" fmla="*/ 47415 w 266700"/>
                  <a:gd name="connsiteY1" fmla="*/ 117472 h 117471"/>
                  <a:gd name="connsiteX2" fmla="*/ 0 w 266700"/>
                  <a:gd name="connsiteY2" fmla="*/ 70056 h 117471"/>
                  <a:gd name="connsiteX3" fmla="*/ 0 w 266700"/>
                  <a:gd name="connsiteY3" fmla="*/ 0 h 117471"/>
                  <a:gd name="connsiteX4" fmla="*/ 266700 w 266700"/>
                  <a:gd name="connsiteY4" fmla="*/ 0 h 117471"/>
                  <a:gd name="connsiteX5" fmla="*/ 266700 w 266700"/>
                  <a:gd name="connsiteY5" fmla="*/ 70056 h 117471"/>
                  <a:gd name="connsiteX6" fmla="*/ 219275 w 266700"/>
                  <a:gd name="connsiteY6" fmla="*/ 117472 h 11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17471">
                    <a:moveTo>
                      <a:pt x="219275" y="117472"/>
                    </a:moveTo>
                    <a:lnTo>
                      <a:pt x="47415" y="117472"/>
                    </a:lnTo>
                    <a:cubicBezTo>
                      <a:pt x="21222" y="117472"/>
                      <a:pt x="0" y="96241"/>
                      <a:pt x="0" y="70056"/>
                    </a:cubicBezTo>
                    <a:lnTo>
                      <a:pt x="0" y="0"/>
                    </a:lnTo>
                    <a:lnTo>
                      <a:pt x="266700" y="0"/>
                    </a:lnTo>
                    <a:lnTo>
                      <a:pt x="266700" y="70056"/>
                    </a:lnTo>
                    <a:cubicBezTo>
                      <a:pt x="266690" y="96241"/>
                      <a:pt x="245459" y="117472"/>
                      <a:pt x="219275" y="117472"/>
                    </a:cubicBezTo>
                    <a:close/>
                  </a:path>
                </a:pathLst>
              </a:custGeom>
              <a:solidFill>
                <a:srgbClr val="FE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97" name="شكل حر: شكل 196">
                <a:extLst>
                  <a:ext uri="{FF2B5EF4-FFF2-40B4-BE49-F238E27FC236}">
                    <a16:creationId xmlns:a16="http://schemas.microsoft.com/office/drawing/2014/main" id="{30173434-4DC2-4DA0-8909-22048DD54A90}"/>
                  </a:ext>
                </a:extLst>
              </p:cNvPr>
              <p:cNvSpPr/>
              <p:nvPr/>
            </p:nvSpPr>
            <p:spPr>
              <a:xfrm>
                <a:off x="13701905" y="1935946"/>
                <a:ext cx="476259" cy="620592"/>
              </a:xfrm>
              <a:custGeom>
                <a:avLst/>
                <a:gdLst>
                  <a:gd name="connsiteX0" fmla="*/ 475307 w 476259"/>
                  <a:gd name="connsiteY0" fmla="*/ 400479 h 620592"/>
                  <a:gd name="connsiteX1" fmla="*/ 308724 w 476259"/>
                  <a:gd name="connsiteY1" fmla="*/ 80743 h 620592"/>
                  <a:gd name="connsiteX2" fmla="*/ 304810 w 476259"/>
                  <a:gd name="connsiteY2" fmla="*/ 67685 h 620592"/>
                  <a:gd name="connsiteX3" fmla="*/ 304810 w 476259"/>
                  <a:gd name="connsiteY3" fmla="*/ 0 h 620592"/>
                  <a:gd name="connsiteX4" fmla="*/ 171460 w 476259"/>
                  <a:gd name="connsiteY4" fmla="*/ 0 h 620592"/>
                  <a:gd name="connsiteX5" fmla="*/ 171460 w 476259"/>
                  <a:gd name="connsiteY5" fmla="*/ 67685 h 620592"/>
                  <a:gd name="connsiteX6" fmla="*/ 166887 w 476259"/>
                  <a:gd name="connsiteY6" fmla="*/ 82934 h 620592"/>
                  <a:gd name="connsiteX7" fmla="*/ 10 w 476259"/>
                  <a:gd name="connsiteY7" fmla="*/ 401060 h 620592"/>
                  <a:gd name="connsiteX8" fmla="*/ 0 w 476259"/>
                  <a:gd name="connsiteY8" fmla="*/ 620592 h 620592"/>
                  <a:gd name="connsiteX9" fmla="*/ 476260 w 476259"/>
                  <a:gd name="connsiteY9" fmla="*/ 620363 h 620592"/>
                  <a:gd name="connsiteX10" fmla="*/ 476260 w 476259"/>
                  <a:gd name="connsiteY10" fmla="*/ 401679 h 620592"/>
                  <a:gd name="connsiteX11" fmla="*/ 475307 w 476259"/>
                  <a:gd name="connsiteY11" fmla="*/ 400479 h 6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9" h="620592">
                    <a:moveTo>
                      <a:pt x="475307" y="400479"/>
                    </a:moveTo>
                    <a:cubicBezTo>
                      <a:pt x="400098" y="305362"/>
                      <a:pt x="343576" y="196882"/>
                      <a:pt x="308724" y="80743"/>
                    </a:cubicBezTo>
                    <a:lnTo>
                      <a:pt x="304810" y="67685"/>
                    </a:lnTo>
                    <a:lnTo>
                      <a:pt x="304810" y="0"/>
                    </a:lnTo>
                    <a:lnTo>
                      <a:pt x="171460" y="0"/>
                    </a:lnTo>
                    <a:lnTo>
                      <a:pt x="171460" y="67685"/>
                    </a:lnTo>
                    <a:lnTo>
                      <a:pt x="166887" y="82934"/>
                    </a:lnTo>
                    <a:cubicBezTo>
                      <a:pt x="132159" y="198692"/>
                      <a:pt x="75505" y="306696"/>
                      <a:pt x="10" y="401060"/>
                    </a:cubicBezTo>
                    <a:lnTo>
                      <a:pt x="0" y="620592"/>
                    </a:lnTo>
                    <a:lnTo>
                      <a:pt x="476260" y="620363"/>
                    </a:lnTo>
                    <a:lnTo>
                      <a:pt x="476260" y="401679"/>
                    </a:lnTo>
                    <a:lnTo>
                      <a:pt x="475307" y="400479"/>
                    </a:ln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98" name="شكل حر: شكل 197">
                <a:extLst>
                  <a:ext uri="{FF2B5EF4-FFF2-40B4-BE49-F238E27FC236}">
                    <a16:creationId xmlns:a16="http://schemas.microsoft.com/office/drawing/2014/main" id="{EAB53857-A61F-48B3-A2B9-18C4D17AF6E7}"/>
                  </a:ext>
                </a:extLst>
              </p:cNvPr>
              <p:cNvSpPr/>
              <p:nvPr/>
            </p:nvSpPr>
            <p:spPr>
              <a:xfrm>
                <a:off x="13654147" y="2394365"/>
                <a:ext cx="571643" cy="1143000"/>
              </a:xfrm>
              <a:custGeom>
                <a:avLst/>
                <a:gdLst>
                  <a:gd name="connsiteX0" fmla="*/ 378638 w 571643"/>
                  <a:gd name="connsiteY0" fmla="*/ 86 h 1143000"/>
                  <a:gd name="connsiteX1" fmla="*/ 292932 w 571643"/>
                  <a:gd name="connsiteY1" fmla="*/ 85516 h 1143000"/>
                  <a:gd name="connsiteX2" fmla="*/ 207226 w 571643"/>
                  <a:gd name="connsiteY2" fmla="*/ 172 h 1143000"/>
                  <a:gd name="connsiteX3" fmla="*/ 0 w 571643"/>
                  <a:gd name="connsiteY3" fmla="*/ 276 h 1143000"/>
                  <a:gd name="connsiteX4" fmla="*/ 67675 w 571643"/>
                  <a:gd name="connsiteY4" fmla="*/ 1013431 h 1143000"/>
                  <a:gd name="connsiteX5" fmla="*/ 206188 w 571643"/>
                  <a:gd name="connsiteY5" fmla="*/ 1143000 h 1143000"/>
                  <a:gd name="connsiteX6" fmla="*/ 365560 w 571643"/>
                  <a:gd name="connsiteY6" fmla="*/ 1143000 h 1143000"/>
                  <a:gd name="connsiteX7" fmla="*/ 504072 w 571643"/>
                  <a:gd name="connsiteY7" fmla="*/ 1013422 h 1143000"/>
                  <a:gd name="connsiteX8" fmla="*/ 571643 w 571643"/>
                  <a:gd name="connsiteY8" fmla="*/ 0 h 1143000"/>
                  <a:gd name="connsiteX9" fmla="*/ 378638 w 571643"/>
                  <a:gd name="connsiteY9" fmla="*/ 86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643" h="1143000">
                    <a:moveTo>
                      <a:pt x="378638" y="86"/>
                    </a:moveTo>
                    <a:cubicBezTo>
                      <a:pt x="378476" y="47292"/>
                      <a:pt x="340176" y="85516"/>
                      <a:pt x="292932" y="85516"/>
                    </a:cubicBezTo>
                    <a:cubicBezTo>
                      <a:pt x="245716" y="85516"/>
                      <a:pt x="207436" y="47339"/>
                      <a:pt x="207226" y="172"/>
                    </a:cubicBezTo>
                    <a:lnTo>
                      <a:pt x="0" y="276"/>
                    </a:lnTo>
                    <a:lnTo>
                      <a:pt x="67675" y="1013431"/>
                    </a:lnTo>
                    <a:cubicBezTo>
                      <a:pt x="72542" y="1086345"/>
                      <a:pt x="133112" y="1143000"/>
                      <a:pt x="206188" y="1143000"/>
                    </a:cubicBezTo>
                    <a:lnTo>
                      <a:pt x="365560" y="1143000"/>
                    </a:lnTo>
                    <a:cubicBezTo>
                      <a:pt x="438645" y="1143000"/>
                      <a:pt x="499205" y="1086336"/>
                      <a:pt x="504072" y="1013422"/>
                    </a:cubicBezTo>
                    <a:lnTo>
                      <a:pt x="571643" y="0"/>
                    </a:lnTo>
                    <a:lnTo>
                      <a:pt x="378638" y="86"/>
                    </a:lnTo>
                    <a:close/>
                  </a:path>
                </a:pathLst>
              </a:custGeom>
              <a:solidFill>
                <a:srgbClr val="FE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99" name="شكل حر: شكل 198">
                <a:extLst>
                  <a:ext uri="{FF2B5EF4-FFF2-40B4-BE49-F238E27FC236}">
                    <a16:creationId xmlns:a16="http://schemas.microsoft.com/office/drawing/2014/main" id="{09BDA224-3E5E-41B6-A989-3439677A5190}"/>
                  </a:ext>
                </a:extLst>
              </p:cNvPr>
              <p:cNvSpPr/>
              <p:nvPr/>
            </p:nvSpPr>
            <p:spPr>
              <a:xfrm>
                <a:off x="13892405" y="2613231"/>
                <a:ext cx="95250" cy="742950"/>
              </a:xfrm>
              <a:custGeom>
                <a:avLst/>
                <a:gdLst>
                  <a:gd name="connsiteX0" fmla="*/ 47625 w 95250"/>
                  <a:gd name="connsiteY0" fmla="*/ 742950 h 742950"/>
                  <a:gd name="connsiteX1" fmla="*/ 47625 w 95250"/>
                  <a:gd name="connsiteY1" fmla="*/ 742950 h 742950"/>
                  <a:gd name="connsiteX2" fmla="*/ 0 w 95250"/>
                  <a:gd name="connsiteY2" fmla="*/ 695325 h 742950"/>
                  <a:gd name="connsiteX3" fmla="*/ 0 w 95250"/>
                  <a:gd name="connsiteY3" fmla="*/ 47625 h 742950"/>
                  <a:gd name="connsiteX4" fmla="*/ 47625 w 95250"/>
                  <a:gd name="connsiteY4" fmla="*/ 0 h 742950"/>
                  <a:gd name="connsiteX5" fmla="*/ 47625 w 95250"/>
                  <a:gd name="connsiteY5" fmla="*/ 0 h 742950"/>
                  <a:gd name="connsiteX6" fmla="*/ 95250 w 95250"/>
                  <a:gd name="connsiteY6" fmla="*/ 47625 h 742950"/>
                  <a:gd name="connsiteX7" fmla="*/ 95250 w 95250"/>
                  <a:gd name="connsiteY7" fmla="*/ 695325 h 742950"/>
                  <a:gd name="connsiteX8" fmla="*/ 47625 w 95250"/>
                  <a:gd name="connsiteY8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742950">
                    <a:moveTo>
                      <a:pt x="47625" y="742950"/>
                    </a:moveTo>
                    <a:lnTo>
                      <a:pt x="47625" y="742950"/>
                    </a:lnTo>
                    <a:cubicBezTo>
                      <a:pt x="21326" y="742950"/>
                      <a:pt x="0" y="721623"/>
                      <a:pt x="0" y="695325"/>
                    </a:cubicBezTo>
                    <a:lnTo>
                      <a:pt x="0" y="47625"/>
                    </a:lnTo>
                    <a:cubicBezTo>
                      <a:pt x="0" y="21326"/>
                      <a:pt x="21326" y="0"/>
                      <a:pt x="47625" y="0"/>
                    </a:cubicBezTo>
                    <a:lnTo>
                      <a:pt x="47625" y="0"/>
                    </a:lnTo>
                    <a:cubicBezTo>
                      <a:pt x="73923" y="0"/>
                      <a:pt x="95250" y="21326"/>
                      <a:pt x="95250" y="47625"/>
                    </a:cubicBezTo>
                    <a:lnTo>
                      <a:pt x="95250" y="695325"/>
                    </a:lnTo>
                    <a:cubicBezTo>
                      <a:pt x="95250" y="721623"/>
                      <a:pt x="73933" y="742950"/>
                      <a:pt x="47625" y="742950"/>
                    </a:cubicBez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sp>
          <p:nvSpPr>
            <p:cNvPr id="215" name="شكل حر: شكل 214">
              <a:extLst>
                <a:ext uri="{FF2B5EF4-FFF2-40B4-BE49-F238E27FC236}">
                  <a16:creationId xmlns:a16="http://schemas.microsoft.com/office/drawing/2014/main" id="{B7EA4009-20FE-42CA-A04B-3773D99F1412}"/>
                </a:ext>
              </a:extLst>
            </p:cNvPr>
            <p:cNvSpPr/>
            <p:nvPr/>
          </p:nvSpPr>
          <p:spPr>
            <a:xfrm rot="19486583">
              <a:off x="2318039" y="4984944"/>
              <a:ext cx="728439" cy="770066"/>
            </a:xfrm>
            <a:custGeom>
              <a:avLst/>
              <a:gdLst>
                <a:gd name="connsiteX0" fmla="*/ 3070860 w 3070860"/>
                <a:gd name="connsiteY0" fmla="*/ 127719 h 1157598"/>
                <a:gd name="connsiteX1" fmla="*/ 2034540 w 3070860"/>
                <a:gd name="connsiteY1" fmla="*/ 74379 h 1157598"/>
                <a:gd name="connsiteX2" fmla="*/ 2103120 w 3070860"/>
                <a:gd name="connsiteY2" fmla="*/ 1011639 h 1157598"/>
                <a:gd name="connsiteX3" fmla="*/ 2263140 w 3070860"/>
                <a:gd name="connsiteY3" fmla="*/ 661119 h 1157598"/>
                <a:gd name="connsiteX4" fmla="*/ 1424940 w 3070860"/>
                <a:gd name="connsiteY4" fmla="*/ 310599 h 1157598"/>
                <a:gd name="connsiteX5" fmla="*/ 1181100 w 3070860"/>
                <a:gd name="connsiteY5" fmla="*/ 1049739 h 1157598"/>
                <a:gd name="connsiteX6" fmla="*/ 1493520 w 3070860"/>
                <a:gd name="connsiteY6" fmla="*/ 1019259 h 1157598"/>
                <a:gd name="connsiteX7" fmla="*/ 624840 w 3070860"/>
                <a:gd name="connsiteY7" fmla="*/ 493479 h 1157598"/>
                <a:gd name="connsiteX8" fmla="*/ 373380 w 3070860"/>
                <a:gd name="connsiteY8" fmla="*/ 1141179 h 1157598"/>
                <a:gd name="connsiteX9" fmla="*/ 518160 w 3070860"/>
                <a:gd name="connsiteY9" fmla="*/ 935439 h 1157598"/>
                <a:gd name="connsiteX10" fmla="*/ 0 w 3070860"/>
                <a:gd name="connsiteY10" fmla="*/ 623019 h 1157598"/>
                <a:gd name="connsiteX0" fmla="*/ 3070860 w 3070860"/>
                <a:gd name="connsiteY0" fmla="*/ 213527 h 1243406"/>
                <a:gd name="connsiteX1" fmla="*/ 2034540 w 3070860"/>
                <a:gd name="connsiteY1" fmla="*/ 160187 h 1243406"/>
                <a:gd name="connsiteX2" fmla="*/ 2103120 w 3070860"/>
                <a:gd name="connsiteY2" fmla="*/ 1097447 h 1243406"/>
                <a:gd name="connsiteX3" fmla="*/ 2263140 w 3070860"/>
                <a:gd name="connsiteY3" fmla="*/ 746927 h 1243406"/>
                <a:gd name="connsiteX4" fmla="*/ 1424940 w 3070860"/>
                <a:gd name="connsiteY4" fmla="*/ 396407 h 1243406"/>
                <a:gd name="connsiteX5" fmla="*/ 1181100 w 3070860"/>
                <a:gd name="connsiteY5" fmla="*/ 1135547 h 1243406"/>
                <a:gd name="connsiteX6" fmla="*/ 1493520 w 3070860"/>
                <a:gd name="connsiteY6" fmla="*/ 1105067 h 1243406"/>
                <a:gd name="connsiteX7" fmla="*/ 624840 w 3070860"/>
                <a:gd name="connsiteY7" fmla="*/ 579287 h 1243406"/>
                <a:gd name="connsiteX8" fmla="*/ 373380 w 3070860"/>
                <a:gd name="connsiteY8" fmla="*/ 1226987 h 1243406"/>
                <a:gd name="connsiteX9" fmla="*/ 518160 w 3070860"/>
                <a:gd name="connsiteY9" fmla="*/ 1021247 h 1243406"/>
                <a:gd name="connsiteX10" fmla="*/ 0 w 3070860"/>
                <a:gd name="connsiteY10" fmla="*/ 708827 h 1243406"/>
                <a:gd name="connsiteX0" fmla="*/ 3070860 w 3070860"/>
                <a:gd name="connsiteY0" fmla="*/ 134897 h 1164776"/>
                <a:gd name="connsiteX1" fmla="*/ 2034540 w 3070860"/>
                <a:gd name="connsiteY1" fmla="*/ 81557 h 1164776"/>
                <a:gd name="connsiteX2" fmla="*/ 2103120 w 3070860"/>
                <a:gd name="connsiteY2" fmla="*/ 1018817 h 1164776"/>
                <a:gd name="connsiteX3" fmla="*/ 2263140 w 3070860"/>
                <a:gd name="connsiteY3" fmla="*/ 668297 h 1164776"/>
                <a:gd name="connsiteX4" fmla="*/ 1424940 w 3070860"/>
                <a:gd name="connsiteY4" fmla="*/ 317777 h 1164776"/>
                <a:gd name="connsiteX5" fmla="*/ 1181100 w 3070860"/>
                <a:gd name="connsiteY5" fmla="*/ 1056917 h 1164776"/>
                <a:gd name="connsiteX6" fmla="*/ 1493520 w 3070860"/>
                <a:gd name="connsiteY6" fmla="*/ 1026437 h 1164776"/>
                <a:gd name="connsiteX7" fmla="*/ 624840 w 3070860"/>
                <a:gd name="connsiteY7" fmla="*/ 500657 h 1164776"/>
                <a:gd name="connsiteX8" fmla="*/ 373380 w 3070860"/>
                <a:gd name="connsiteY8" fmla="*/ 1148357 h 1164776"/>
                <a:gd name="connsiteX9" fmla="*/ 518160 w 3070860"/>
                <a:gd name="connsiteY9" fmla="*/ 942617 h 1164776"/>
                <a:gd name="connsiteX10" fmla="*/ 0 w 3070860"/>
                <a:gd name="connsiteY10" fmla="*/ 630197 h 1164776"/>
                <a:gd name="connsiteX0" fmla="*/ 2905756 w 2905756"/>
                <a:gd name="connsiteY0" fmla="*/ 338713 h 1103362"/>
                <a:gd name="connsiteX1" fmla="*/ 2034540 w 2905756"/>
                <a:gd name="connsiteY1" fmla="*/ 20143 h 1103362"/>
                <a:gd name="connsiteX2" fmla="*/ 2103120 w 2905756"/>
                <a:gd name="connsiteY2" fmla="*/ 957403 h 1103362"/>
                <a:gd name="connsiteX3" fmla="*/ 2263140 w 2905756"/>
                <a:gd name="connsiteY3" fmla="*/ 606883 h 1103362"/>
                <a:gd name="connsiteX4" fmla="*/ 1424940 w 2905756"/>
                <a:gd name="connsiteY4" fmla="*/ 256363 h 1103362"/>
                <a:gd name="connsiteX5" fmla="*/ 1181100 w 2905756"/>
                <a:gd name="connsiteY5" fmla="*/ 995503 h 1103362"/>
                <a:gd name="connsiteX6" fmla="*/ 1493520 w 2905756"/>
                <a:gd name="connsiteY6" fmla="*/ 965023 h 1103362"/>
                <a:gd name="connsiteX7" fmla="*/ 624840 w 2905756"/>
                <a:gd name="connsiteY7" fmla="*/ 439243 h 1103362"/>
                <a:gd name="connsiteX8" fmla="*/ 373380 w 2905756"/>
                <a:gd name="connsiteY8" fmla="*/ 1086943 h 1103362"/>
                <a:gd name="connsiteX9" fmla="*/ 518160 w 2905756"/>
                <a:gd name="connsiteY9" fmla="*/ 881203 h 1103362"/>
                <a:gd name="connsiteX10" fmla="*/ 0 w 2905756"/>
                <a:gd name="connsiteY10" fmla="*/ 568783 h 1103362"/>
                <a:gd name="connsiteX0" fmla="*/ 2905756 w 2905756"/>
                <a:gd name="connsiteY0" fmla="*/ 357838 h 1122487"/>
                <a:gd name="connsiteX1" fmla="*/ 2034540 w 2905756"/>
                <a:gd name="connsiteY1" fmla="*/ 39268 h 1122487"/>
                <a:gd name="connsiteX2" fmla="*/ 2103120 w 2905756"/>
                <a:gd name="connsiteY2" fmla="*/ 976528 h 1122487"/>
                <a:gd name="connsiteX3" fmla="*/ 2263140 w 2905756"/>
                <a:gd name="connsiteY3" fmla="*/ 626008 h 1122487"/>
                <a:gd name="connsiteX4" fmla="*/ 1424940 w 2905756"/>
                <a:gd name="connsiteY4" fmla="*/ 275488 h 1122487"/>
                <a:gd name="connsiteX5" fmla="*/ 1181100 w 2905756"/>
                <a:gd name="connsiteY5" fmla="*/ 1014628 h 1122487"/>
                <a:gd name="connsiteX6" fmla="*/ 1493520 w 2905756"/>
                <a:gd name="connsiteY6" fmla="*/ 984148 h 1122487"/>
                <a:gd name="connsiteX7" fmla="*/ 624840 w 2905756"/>
                <a:gd name="connsiteY7" fmla="*/ 458368 h 1122487"/>
                <a:gd name="connsiteX8" fmla="*/ 373380 w 2905756"/>
                <a:gd name="connsiteY8" fmla="*/ 1106068 h 1122487"/>
                <a:gd name="connsiteX9" fmla="*/ 518160 w 2905756"/>
                <a:gd name="connsiteY9" fmla="*/ 900328 h 1122487"/>
                <a:gd name="connsiteX10" fmla="*/ 0 w 2905756"/>
                <a:gd name="connsiteY10" fmla="*/ 587908 h 1122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756" h="1147487">
                  <a:moveTo>
                    <a:pt x="2905756" y="382838"/>
                  </a:moveTo>
                  <a:cubicBezTo>
                    <a:pt x="2786887" y="59003"/>
                    <a:pt x="2276442" y="-97198"/>
                    <a:pt x="2034540" y="64268"/>
                  </a:cubicBezTo>
                  <a:cubicBezTo>
                    <a:pt x="1792638" y="225734"/>
                    <a:pt x="2065020" y="903738"/>
                    <a:pt x="2103120" y="1001528"/>
                  </a:cubicBezTo>
                  <a:cubicBezTo>
                    <a:pt x="2141220" y="1099318"/>
                    <a:pt x="2376170" y="767848"/>
                    <a:pt x="2263140" y="651008"/>
                  </a:cubicBezTo>
                  <a:cubicBezTo>
                    <a:pt x="2150110" y="534168"/>
                    <a:pt x="1725490" y="157961"/>
                    <a:pt x="1424940" y="300488"/>
                  </a:cubicBezTo>
                  <a:cubicBezTo>
                    <a:pt x="1124390" y="443015"/>
                    <a:pt x="1169670" y="921518"/>
                    <a:pt x="1181100" y="1039628"/>
                  </a:cubicBezTo>
                  <a:cubicBezTo>
                    <a:pt x="1192530" y="1157738"/>
                    <a:pt x="1586230" y="1101858"/>
                    <a:pt x="1493520" y="1009148"/>
                  </a:cubicBezTo>
                  <a:cubicBezTo>
                    <a:pt x="1400810" y="916438"/>
                    <a:pt x="929428" y="446681"/>
                    <a:pt x="624840" y="483368"/>
                  </a:cubicBezTo>
                  <a:cubicBezTo>
                    <a:pt x="320252" y="520055"/>
                    <a:pt x="391160" y="1057408"/>
                    <a:pt x="373380" y="1131068"/>
                  </a:cubicBezTo>
                  <a:cubicBezTo>
                    <a:pt x="355600" y="1204728"/>
                    <a:pt x="580390" y="1011688"/>
                    <a:pt x="518160" y="925328"/>
                  </a:cubicBezTo>
                  <a:cubicBezTo>
                    <a:pt x="455930" y="838968"/>
                    <a:pt x="227965" y="725938"/>
                    <a:pt x="0" y="612908"/>
                  </a:cubicBezTo>
                </a:path>
              </a:pathLst>
            </a:custGeom>
            <a:noFill/>
            <a:ln w="38100">
              <a:solidFill>
                <a:srgbClr val="FE7F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91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117D6-F636-CA1C-A748-954D385D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3586ED-F060-55E9-DF74-B1FFDACF15B8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تربية بدنية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104FF74-C823-2D20-899E-72D59A44B646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17224E7-6F12-DC68-1E09-47AC2C030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46" y="6525591"/>
            <a:ext cx="2233582" cy="36364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283EA5-385F-5962-8178-89D1D00B08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5774" y="3648329"/>
            <a:ext cx="1508126" cy="12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D47BA-6FC2-2762-3E2F-D4B4D2FA5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7B5A0D-C3E5-7B92-7E6D-DE71D417A1C0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لغتي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C37B53-A33A-30E3-9C79-C5E530F337FD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62EAE-66A5-0543-EF33-6B95650F5E33}"/>
              </a:ext>
            </a:extLst>
          </p:cNvPr>
          <p:cNvGrpSpPr/>
          <p:nvPr/>
        </p:nvGrpSpPr>
        <p:grpSpPr>
          <a:xfrm>
            <a:off x="3145681" y="3848650"/>
            <a:ext cx="1231641" cy="849506"/>
            <a:chOff x="5124055" y="1979939"/>
            <a:chExt cx="1942965" cy="1340131"/>
          </a:xfrm>
        </p:grpSpPr>
        <p:grpSp>
          <p:nvGrpSpPr>
            <p:cNvPr id="3" name="رسم 2" descr="كتاب مفتوح">
              <a:extLst>
                <a:ext uri="{FF2B5EF4-FFF2-40B4-BE49-F238E27FC236}">
                  <a16:creationId xmlns:a16="http://schemas.microsoft.com/office/drawing/2014/main" id="{3EAADBD1-F4F9-829A-0403-BBC069AB552B}"/>
                </a:ext>
              </a:extLst>
            </p:cNvPr>
            <p:cNvGrpSpPr/>
            <p:nvPr/>
          </p:nvGrpSpPr>
          <p:grpSpPr>
            <a:xfrm>
              <a:off x="5124055" y="2028261"/>
              <a:ext cx="1942965" cy="1260302"/>
              <a:chOff x="5124055" y="2028261"/>
              <a:chExt cx="1942965" cy="1260302"/>
            </a:xfrm>
            <a:solidFill>
              <a:srgbClr val="A6E4E6"/>
            </a:solidFill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E1B9055B-1D26-C325-6AB9-F004BB8E45EA}"/>
                  </a:ext>
                </a:extLst>
              </p:cNvPr>
              <p:cNvSpPr/>
              <p:nvPr/>
            </p:nvSpPr>
            <p:spPr>
              <a:xfrm>
                <a:off x="5124055" y="2028261"/>
                <a:ext cx="1942965" cy="1260302"/>
              </a:xfrm>
              <a:custGeom>
                <a:avLst/>
                <a:gdLst>
                  <a:gd name="connsiteX0" fmla="*/ 1911458 w 1942965"/>
                  <a:gd name="connsiteY0" fmla="*/ 0 h 1260302"/>
                  <a:gd name="connsiteX1" fmla="*/ 31508 w 1942965"/>
                  <a:gd name="connsiteY1" fmla="*/ 0 h 1260302"/>
                  <a:gd name="connsiteX2" fmla="*/ 0 w 1942965"/>
                  <a:gd name="connsiteY2" fmla="*/ 31508 h 1260302"/>
                  <a:gd name="connsiteX3" fmla="*/ 0 w 1942965"/>
                  <a:gd name="connsiteY3" fmla="*/ 1228795 h 1260302"/>
                  <a:gd name="connsiteX4" fmla="*/ 31508 w 1942965"/>
                  <a:gd name="connsiteY4" fmla="*/ 1260302 h 1260302"/>
                  <a:gd name="connsiteX5" fmla="*/ 1911458 w 1942965"/>
                  <a:gd name="connsiteY5" fmla="*/ 1260302 h 1260302"/>
                  <a:gd name="connsiteX6" fmla="*/ 1942966 w 1942965"/>
                  <a:gd name="connsiteY6" fmla="*/ 1228795 h 1260302"/>
                  <a:gd name="connsiteX7" fmla="*/ 1942966 w 1942965"/>
                  <a:gd name="connsiteY7" fmla="*/ 31508 h 1260302"/>
                  <a:gd name="connsiteX8" fmla="*/ 1911458 w 1942965"/>
                  <a:gd name="connsiteY8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2965" h="1260302">
                    <a:moveTo>
                      <a:pt x="1911458" y="0"/>
                    </a:moveTo>
                    <a:lnTo>
                      <a:pt x="31508" y="0"/>
                    </a:ln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1911458" y="1260302"/>
                    </a:lnTo>
                    <a:cubicBezTo>
                      <a:pt x="1928861" y="1260302"/>
                      <a:pt x="1942966" y="1246197"/>
                      <a:pt x="1942966" y="1228795"/>
                    </a:cubicBezTo>
                    <a:lnTo>
                      <a:pt x="1942966" y="31508"/>
                    </a:lnTo>
                    <a:cubicBezTo>
                      <a:pt x="1942966" y="14105"/>
                      <a:pt x="1928861" y="0"/>
                      <a:pt x="1911458" y="0"/>
                    </a:cubicBez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A57B4D7B-71CE-609A-15F0-4482F9840BFD}"/>
                  </a:ext>
                </a:extLst>
              </p:cNvPr>
              <p:cNvSpPr/>
              <p:nvPr/>
            </p:nvSpPr>
            <p:spPr>
              <a:xfrm>
                <a:off x="5150311" y="2028261"/>
                <a:ext cx="855955" cy="1260302"/>
              </a:xfrm>
              <a:custGeom>
                <a:avLst/>
                <a:gdLst>
                  <a:gd name="connsiteX0" fmla="*/ 31508 w 855955"/>
                  <a:gd name="connsiteY0" fmla="*/ 0 h 1260302"/>
                  <a:gd name="connsiteX1" fmla="*/ 0 w 855955"/>
                  <a:gd name="connsiteY1" fmla="*/ 31508 h 1260302"/>
                  <a:gd name="connsiteX2" fmla="*/ 0 w 855955"/>
                  <a:gd name="connsiteY2" fmla="*/ 1228795 h 1260302"/>
                  <a:gd name="connsiteX3" fmla="*/ 31508 w 855955"/>
                  <a:gd name="connsiteY3" fmla="*/ 1260302 h 1260302"/>
                  <a:gd name="connsiteX4" fmla="*/ 855955 w 855955"/>
                  <a:gd name="connsiteY4" fmla="*/ 1260302 h 1260302"/>
                  <a:gd name="connsiteX5" fmla="*/ 855955 w 855955"/>
                  <a:gd name="connsiteY5" fmla="*/ 0 h 1260302"/>
                  <a:gd name="connsiteX6" fmla="*/ 31508 w 855955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955" h="1260302">
                    <a:moveTo>
                      <a:pt x="31508" y="0"/>
                    </a:move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855955" y="1260302"/>
                    </a:lnTo>
                    <a:lnTo>
                      <a:pt x="855955" y="0"/>
                    </a:lnTo>
                    <a:lnTo>
                      <a:pt x="31508" y="0"/>
                    </a:ln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5E7AF78B-03D0-A813-C42A-39EA191563F4}"/>
                  </a:ext>
                </a:extLst>
              </p:cNvPr>
              <p:cNvSpPr/>
              <p:nvPr/>
            </p:nvSpPr>
            <p:spPr>
              <a:xfrm>
                <a:off x="6174306" y="2028261"/>
                <a:ext cx="866457" cy="1260302"/>
              </a:xfrm>
              <a:custGeom>
                <a:avLst/>
                <a:gdLst>
                  <a:gd name="connsiteX0" fmla="*/ 834950 w 866457"/>
                  <a:gd name="connsiteY0" fmla="*/ 0 h 1260302"/>
                  <a:gd name="connsiteX1" fmla="*/ 0 w 866457"/>
                  <a:gd name="connsiteY1" fmla="*/ 0 h 1260302"/>
                  <a:gd name="connsiteX2" fmla="*/ 0 w 866457"/>
                  <a:gd name="connsiteY2" fmla="*/ 1260302 h 1260302"/>
                  <a:gd name="connsiteX3" fmla="*/ 834950 w 866457"/>
                  <a:gd name="connsiteY3" fmla="*/ 1260302 h 1260302"/>
                  <a:gd name="connsiteX4" fmla="*/ 866458 w 866457"/>
                  <a:gd name="connsiteY4" fmla="*/ 1228795 h 1260302"/>
                  <a:gd name="connsiteX5" fmla="*/ 866458 w 866457"/>
                  <a:gd name="connsiteY5" fmla="*/ 31508 h 1260302"/>
                  <a:gd name="connsiteX6" fmla="*/ 834950 w 866457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457" h="1260302">
                    <a:moveTo>
                      <a:pt x="834950" y="0"/>
                    </a:moveTo>
                    <a:lnTo>
                      <a:pt x="0" y="0"/>
                    </a:lnTo>
                    <a:lnTo>
                      <a:pt x="0" y="1260302"/>
                    </a:lnTo>
                    <a:lnTo>
                      <a:pt x="834950" y="1260302"/>
                    </a:lnTo>
                    <a:cubicBezTo>
                      <a:pt x="852353" y="1260302"/>
                      <a:pt x="866458" y="1246197"/>
                      <a:pt x="866458" y="1228795"/>
                    </a:cubicBezTo>
                    <a:lnTo>
                      <a:pt x="866458" y="31508"/>
                    </a:lnTo>
                    <a:cubicBezTo>
                      <a:pt x="866458" y="14105"/>
                      <a:pt x="852353" y="0"/>
                      <a:pt x="834950" y="0"/>
                    </a:cubicBez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4" name="رسم 2" descr="كتاب مفتوح">
              <a:extLst>
                <a:ext uri="{FF2B5EF4-FFF2-40B4-BE49-F238E27FC236}">
                  <a16:creationId xmlns:a16="http://schemas.microsoft.com/office/drawing/2014/main" id="{84CEE08C-AAAB-764F-FC99-929C459EE81B}"/>
                </a:ext>
              </a:extLst>
            </p:cNvPr>
            <p:cNvGrpSpPr/>
            <p:nvPr/>
          </p:nvGrpSpPr>
          <p:grpSpPr>
            <a:xfrm>
              <a:off x="5276341" y="1979939"/>
              <a:ext cx="1297060" cy="1340131"/>
              <a:chOff x="5276341" y="1979939"/>
              <a:chExt cx="1297060" cy="1340131"/>
            </a:xfrm>
            <a:solidFill>
              <a:srgbClr val="FFC94D"/>
            </a:solidFill>
          </p:grpSpPr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89E03EF4-5E72-5E35-C7D9-E2111E3641DE}"/>
                  </a:ext>
                </a:extLst>
              </p:cNvPr>
              <p:cNvSpPr/>
              <p:nvPr/>
            </p:nvSpPr>
            <p:spPr>
              <a:xfrm>
                <a:off x="5276341" y="2028261"/>
                <a:ext cx="488367" cy="120778"/>
              </a:xfrm>
              <a:custGeom>
                <a:avLst/>
                <a:gdLst>
                  <a:gd name="connsiteX0" fmla="*/ 0 w 488367"/>
                  <a:gd name="connsiteY0" fmla="*/ 0 h 120778"/>
                  <a:gd name="connsiteX1" fmla="*/ 488367 w 488367"/>
                  <a:gd name="connsiteY1" fmla="*/ 0 h 120778"/>
                  <a:gd name="connsiteX2" fmla="*/ 488367 w 488367"/>
                  <a:gd name="connsiteY2" fmla="*/ 120779 h 120778"/>
                  <a:gd name="connsiteX3" fmla="*/ 0 w 488367"/>
                  <a:gd name="connsiteY3" fmla="*/ 120779 h 1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20778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20779"/>
                    </a:lnTo>
                    <a:lnTo>
                      <a:pt x="0" y="120779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A1580C8C-9E82-0888-26C5-7E0F96648667}"/>
                  </a:ext>
                </a:extLst>
              </p:cNvPr>
              <p:cNvSpPr/>
              <p:nvPr/>
            </p:nvSpPr>
            <p:spPr>
              <a:xfrm>
                <a:off x="5334105" y="1979939"/>
                <a:ext cx="488367" cy="169101"/>
              </a:xfrm>
              <a:custGeom>
                <a:avLst/>
                <a:gdLst>
                  <a:gd name="connsiteX0" fmla="*/ 0 w 488367"/>
                  <a:gd name="connsiteY0" fmla="*/ 0 h 169101"/>
                  <a:gd name="connsiteX1" fmla="*/ 488367 w 488367"/>
                  <a:gd name="connsiteY1" fmla="*/ 0 h 169101"/>
                  <a:gd name="connsiteX2" fmla="*/ 488367 w 488367"/>
                  <a:gd name="connsiteY2" fmla="*/ 169101 h 169101"/>
                  <a:gd name="connsiteX3" fmla="*/ 0 w 488367"/>
                  <a:gd name="connsiteY3" fmla="*/ 169101 h 16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69101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69101"/>
                    </a:lnTo>
                    <a:lnTo>
                      <a:pt x="0" y="169101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59C4A630-3CBA-8B76-B24A-E1F992A7EB63}"/>
                  </a:ext>
                </a:extLst>
              </p:cNvPr>
              <p:cNvSpPr/>
              <p:nvPr/>
            </p:nvSpPr>
            <p:spPr>
              <a:xfrm>
                <a:off x="5628176" y="3188789"/>
                <a:ext cx="945226" cy="131281"/>
              </a:xfrm>
              <a:custGeom>
                <a:avLst/>
                <a:gdLst>
                  <a:gd name="connsiteX0" fmla="*/ 0 w 945226"/>
                  <a:gd name="connsiteY0" fmla="*/ 0 h 131281"/>
                  <a:gd name="connsiteX1" fmla="*/ 945227 w 945226"/>
                  <a:gd name="connsiteY1" fmla="*/ 0 h 131281"/>
                  <a:gd name="connsiteX2" fmla="*/ 945227 w 945226"/>
                  <a:gd name="connsiteY2" fmla="*/ 131281 h 131281"/>
                  <a:gd name="connsiteX3" fmla="*/ 0 w 945226"/>
                  <a:gd name="connsiteY3" fmla="*/ 131281 h 1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5226" h="131281">
                    <a:moveTo>
                      <a:pt x="0" y="0"/>
                    </a:moveTo>
                    <a:lnTo>
                      <a:pt x="945227" y="0"/>
                    </a:lnTo>
                    <a:lnTo>
                      <a:pt x="945227" y="131281"/>
                    </a:lnTo>
                    <a:lnTo>
                      <a:pt x="0" y="131281"/>
                    </a:lnTo>
                    <a:close/>
                  </a:path>
                </a:pathLst>
              </a:custGeom>
              <a:solidFill>
                <a:srgbClr val="752B64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C115E4E4-5403-02AC-1AD3-596B6DCF7D9B}"/>
                  </a:ext>
                </a:extLst>
              </p:cNvPr>
              <p:cNvSpPr/>
              <p:nvPr/>
            </p:nvSpPr>
            <p:spPr>
              <a:xfrm>
                <a:off x="5638678" y="2028261"/>
                <a:ext cx="126030" cy="73517"/>
              </a:xfrm>
              <a:custGeom>
                <a:avLst/>
                <a:gdLst>
                  <a:gd name="connsiteX0" fmla="*/ 0 w 126030"/>
                  <a:gd name="connsiteY0" fmla="*/ 0 h 73517"/>
                  <a:gd name="connsiteX1" fmla="*/ 126030 w 126030"/>
                  <a:gd name="connsiteY1" fmla="*/ 0 h 73517"/>
                  <a:gd name="connsiteX2" fmla="*/ 126030 w 126030"/>
                  <a:gd name="connsiteY2" fmla="*/ 73518 h 73517"/>
                  <a:gd name="connsiteX3" fmla="*/ 0 w 126030"/>
                  <a:gd name="connsiteY3" fmla="*/ 73518 h 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30" h="73517">
                    <a:moveTo>
                      <a:pt x="0" y="0"/>
                    </a:moveTo>
                    <a:lnTo>
                      <a:pt x="126030" y="0"/>
                    </a:lnTo>
                    <a:lnTo>
                      <a:pt x="126030" y="73518"/>
                    </a:lnTo>
                    <a:lnTo>
                      <a:pt x="0" y="73518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5" name="رسم 2" descr="كتاب مفتوح">
              <a:extLst>
                <a:ext uri="{FF2B5EF4-FFF2-40B4-BE49-F238E27FC236}">
                  <a16:creationId xmlns:a16="http://schemas.microsoft.com/office/drawing/2014/main" id="{996B0440-67D7-8A11-1096-909C9FEF258A}"/>
                </a:ext>
              </a:extLst>
            </p:cNvPr>
            <p:cNvGrpSpPr/>
            <p:nvPr/>
          </p:nvGrpSpPr>
          <p:grpSpPr>
            <a:xfrm>
              <a:off x="5197572" y="2026386"/>
              <a:ext cx="1785428" cy="1183408"/>
              <a:chOff x="5197572" y="2026386"/>
              <a:chExt cx="1785428" cy="1183408"/>
            </a:xfrm>
          </p:grpSpPr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B3D9B5FE-B4F1-1EE6-E5EE-39B0070A905D}"/>
                  </a:ext>
                </a:extLst>
              </p:cNvPr>
              <p:cNvSpPr/>
              <p:nvPr/>
            </p:nvSpPr>
            <p:spPr>
              <a:xfrm>
                <a:off x="5242733" y="2107030"/>
                <a:ext cx="1693005" cy="1102764"/>
              </a:xfrm>
              <a:custGeom>
                <a:avLst/>
                <a:gdLst>
                  <a:gd name="connsiteX0" fmla="*/ 2101 w 1693005"/>
                  <a:gd name="connsiteY0" fmla="*/ 17854 h 1102764"/>
                  <a:gd name="connsiteX1" fmla="*/ 0 w 1693005"/>
                  <a:gd name="connsiteY1" fmla="*/ 1072307 h 1102764"/>
                  <a:gd name="connsiteX2" fmla="*/ 21856 w 1693005"/>
                  <a:gd name="connsiteY2" fmla="*/ 1102764 h 1102764"/>
                  <a:gd name="connsiteX3" fmla="*/ 1673576 w 1693005"/>
                  <a:gd name="connsiteY3" fmla="*/ 1102764 h 1102764"/>
                  <a:gd name="connsiteX4" fmla="*/ 1693006 w 1693005"/>
                  <a:gd name="connsiteY4" fmla="*/ 1080709 h 1102764"/>
                  <a:gd name="connsiteX5" fmla="*/ 1693006 w 1693005"/>
                  <a:gd name="connsiteY5" fmla="*/ 24156 h 1102764"/>
                  <a:gd name="connsiteX6" fmla="*/ 1673314 w 1693005"/>
                  <a:gd name="connsiteY6" fmla="*/ 0 h 1102764"/>
                  <a:gd name="connsiteX7" fmla="*/ 21724 w 1693005"/>
                  <a:gd name="connsiteY7" fmla="*/ 0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005" h="1102764">
                    <a:moveTo>
                      <a:pt x="2101" y="17854"/>
                    </a:moveTo>
                    <a:lnTo>
                      <a:pt x="0" y="1072307"/>
                    </a:lnTo>
                    <a:lnTo>
                      <a:pt x="21856" y="1102764"/>
                    </a:lnTo>
                    <a:lnTo>
                      <a:pt x="1673576" y="1102764"/>
                    </a:lnTo>
                    <a:lnTo>
                      <a:pt x="1693006" y="1080709"/>
                    </a:lnTo>
                    <a:lnTo>
                      <a:pt x="1693006" y="24156"/>
                    </a:lnTo>
                    <a:lnTo>
                      <a:pt x="1673314" y="0"/>
                    </a:lnTo>
                    <a:lnTo>
                      <a:pt x="217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0A40F4B7-D2A0-4136-D235-8277D86A3A6F}"/>
                  </a:ext>
                </a:extLst>
              </p:cNvPr>
              <p:cNvSpPr/>
              <p:nvPr/>
            </p:nvSpPr>
            <p:spPr>
              <a:xfrm>
                <a:off x="5197572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1780A737-D748-566D-22EF-333531865BAA}"/>
                  </a:ext>
                </a:extLst>
              </p:cNvPr>
              <p:cNvSpPr/>
              <p:nvPr/>
            </p:nvSpPr>
            <p:spPr>
              <a:xfrm rot="-10800000">
                <a:off x="6915837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grpSp>
            <p:nvGrpSpPr>
              <p:cNvPr id="56" name="رسم 2" descr="كتاب مفتوح">
                <a:extLst>
                  <a:ext uri="{FF2B5EF4-FFF2-40B4-BE49-F238E27FC236}">
                    <a16:creationId xmlns:a16="http://schemas.microsoft.com/office/drawing/2014/main" id="{594F1544-86EF-68C1-0AE7-A6DE3584A68D}"/>
                  </a:ext>
                </a:extLst>
              </p:cNvPr>
              <p:cNvGrpSpPr/>
              <p:nvPr/>
            </p:nvGrpSpPr>
            <p:grpSpPr>
              <a:xfrm>
                <a:off x="5210700" y="2107030"/>
                <a:ext cx="36758" cy="866457"/>
                <a:chOff x="5210700" y="2107030"/>
                <a:chExt cx="36758" cy="866457"/>
              </a:xfrm>
              <a:solidFill>
                <a:srgbClr val="D2D2D2"/>
              </a:solidFill>
            </p:grpSpPr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60826B41-B738-8D96-34CA-EEFC900D2C70}"/>
                    </a:ext>
                  </a:extLst>
                </p:cNvPr>
                <p:cNvSpPr/>
                <p:nvPr/>
              </p:nvSpPr>
              <p:spPr>
                <a:xfrm>
                  <a:off x="5210700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AB6C8A30-F541-C82F-6961-80969E5D8F86}"/>
                    </a:ext>
                  </a:extLst>
                </p:cNvPr>
                <p:cNvSpPr/>
                <p:nvPr/>
              </p:nvSpPr>
              <p:spPr>
                <a:xfrm>
                  <a:off x="5226454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B684A54C-219C-3A14-EEB9-FF7A3B1AC6D9}"/>
                    </a:ext>
                  </a:extLst>
                </p:cNvPr>
                <p:cNvSpPr/>
                <p:nvPr/>
              </p:nvSpPr>
              <p:spPr>
                <a:xfrm>
                  <a:off x="5242208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grpSp>
            <p:nvGrpSpPr>
              <p:cNvPr id="57" name="رسم 2" descr="كتاب مفتوح">
                <a:extLst>
                  <a:ext uri="{FF2B5EF4-FFF2-40B4-BE49-F238E27FC236}">
                    <a16:creationId xmlns:a16="http://schemas.microsoft.com/office/drawing/2014/main" id="{875CD846-EEBC-4E48-4D05-D4959D7ED99D}"/>
                  </a:ext>
                </a:extLst>
              </p:cNvPr>
              <p:cNvGrpSpPr/>
              <p:nvPr/>
            </p:nvGrpSpPr>
            <p:grpSpPr>
              <a:xfrm>
                <a:off x="6933113" y="2107030"/>
                <a:ext cx="36758" cy="1102764"/>
                <a:chOff x="6933113" y="2107030"/>
                <a:chExt cx="36758" cy="1102764"/>
              </a:xfrm>
              <a:solidFill>
                <a:srgbClr val="D2D2D2"/>
              </a:solidFill>
            </p:grpSpPr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D3357F66-5909-5A9B-79DC-D9541FB2BE32}"/>
                    </a:ext>
                  </a:extLst>
                </p:cNvPr>
                <p:cNvSpPr/>
                <p:nvPr/>
              </p:nvSpPr>
              <p:spPr>
                <a:xfrm>
                  <a:off x="6964621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854B4927-83DF-9B85-93D8-805EAFE779FF}"/>
                    </a:ext>
                  </a:extLst>
                </p:cNvPr>
                <p:cNvSpPr/>
                <p:nvPr/>
              </p:nvSpPr>
              <p:spPr>
                <a:xfrm>
                  <a:off x="6948867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741C6955-0BFC-BCE7-6909-DF22B68F626D}"/>
                    </a:ext>
                  </a:extLst>
                </p:cNvPr>
                <p:cNvSpPr/>
                <p:nvPr/>
              </p:nvSpPr>
              <p:spPr>
                <a:xfrm>
                  <a:off x="6933113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40822B74-A1FB-B651-FFE1-F2D0AE26DF6B}"/>
                  </a:ext>
                </a:extLst>
              </p:cNvPr>
              <p:cNvSpPr/>
              <p:nvPr/>
            </p:nvSpPr>
            <p:spPr>
              <a:xfrm>
                <a:off x="6090286" y="2056386"/>
                <a:ext cx="764845" cy="1153407"/>
              </a:xfrm>
              <a:custGeom>
                <a:avLst/>
                <a:gdLst>
                  <a:gd name="connsiteX0" fmla="*/ 0 w 764845"/>
                  <a:gd name="connsiteY0" fmla="*/ 1153407 h 1153407"/>
                  <a:gd name="connsiteX1" fmla="*/ 764846 w 764845"/>
                  <a:gd name="connsiteY1" fmla="*/ 1102764 h 1153407"/>
                  <a:gd name="connsiteX2" fmla="*/ 764846 w 764845"/>
                  <a:gd name="connsiteY2" fmla="*/ 0 h 1153407"/>
                  <a:gd name="connsiteX3" fmla="*/ 0 w 764845"/>
                  <a:gd name="connsiteY3" fmla="*/ 50643 h 11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845" h="1153407">
                    <a:moveTo>
                      <a:pt x="0" y="1153407"/>
                    </a:moveTo>
                    <a:lnTo>
                      <a:pt x="764846" y="1102764"/>
                    </a:lnTo>
                    <a:lnTo>
                      <a:pt x="764846" y="0"/>
                    </a:lnTo>
                    <a:lnTo>
                      <a:pt x="0" y="50643"/>
                    </a:lnTo>
                    <a:close/>
                  </a:path>
                </a:pathLst>
              </a:custGeom>
              <a:solidFill>
                <a:srgbClr val="D2D2D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A2FA3BA5-3A91-C336-EA7A-425687CC4099}"/>
                  </a:ext>
                </a:extLst>
              </p:cNvPr>
              <p:cNvSpPr/>
              <p:nvPr/>
            </p:nvSpPr>
            <p:spPr>
              <a:xfrm>
                <a:off x="6090286" y="2026386"/>
                <a:ext cx="667650" cy="1183407"/>
              </a:xfrm>
              <a:custGeom>
                <a:avLst/>
                <a:gdLst>
                  <a:gd name="connsiteX0" fmla="*/ 0 w 667650"/>
                  <a:gd name="connsiteY0" fmla="*/ 1183408 h 1183407"/>
                  <a:gd name="connsiteX1" fmla="*/ 667650 w 667650"/>
                  <a:gd name="connsiteY1" fmla="*/ 1102764 h 1183407"/>
                  <a:gd name="connsiteX2" fmla="*/ 667650 w 667650"/>
                  <a:gd name="connsiteY2" fmla="*/ 0 h 1183407"/>
                  <a:gd name="connsiteX3" fmla="*/ 0 w 667650"/>
                  <a:gd name="connsiteY3" fmla="*/ 80644 h 11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650" h="1183407">
                    <a:moveTo>
                      <a:pt x="0" y="1183408"/>
                    </a:moveTo>
                    <a:lnTo>
                      <a:pt x="667650" y="1102764"/>
                    </a:lnTo>
                    <a:lnTo>
                      <a:pt x="667650" y="0"/>
                    </a:lnTo>
                    <a:lnTo>
                      <a:pt x="0" y="80644"/>
                    </a:lnTo>
                    <a:close/>
                  </a:path>
                </a:pathLst>
              </a:custGeom>
              <a:solidFill>
                <a:srgbClr val="FFFFFF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6" name="رسم 2" descr="كتاب مفتوح">
              <a:extLst>
                <a:ext uri="{FF2B5EF4-FFF2-40B4-BE49-F238E27FC236}">
                  <a16:creationId xmlns:a16="http://schemas.microsoft.com/office/drawing/2014/main" id="{197CC942-6BF4-24E9-2E8A-2BDAEED9755C}"/>
                </a:ext>
              </a:extLst>
            </p:cNvPr>
            <p:cNvGrpSpPr/>
            <p:nvPr/>
          </p:nvGrpSpPr>
          <p:grpSpPr>
            <a:xfrm>
              <a:off x="5334105" y="2227809"/>
              <a:ext cx="493618" cy="782437"/>
              <a:chOff x="5334105" y="2227809"/>
              <a:chExt cx="493618" cy="782437"/>
            </a:xfrm>
            <a:solidFill>
              <a:srgbClr val="E6E6E6"/>
            </a:solidFill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5FF63C20-161D-D57B-2C47-D1C0D694D528}"/>
                  </a:ext>
                </a:extLst>
              </p:cNvPr>
              <p:cNvSpPr/>
              <p:nvPr/>
            </p:nvSpPr>
            <p:spPr>
              <a:xfrm>
                <a:off x="5334105" y="2227809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D9665FA7-FC2D-ECB2-7E55-DE807B162AA5}"/>
                  </a:ext>
                </a:extLst>
              </p:cNvPr>
              <p:cNvSpPr/>
              <p:nvPr/>
            </p:nvSpPr>
            <p:spPr>
              <a:xfrm>
                <a:off x="5334105" y="2303952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943CBE47-FABA-4DF9-16BE-5303DA56BCBF}"/>
                  </a:ext>
                </a:extLst>
              </p:cNvPr>
              <p:cNvSpPr/>
              <p:nvPr/>
            </p:nvSpPr>
            <p:spPr>
              <a:xfrm>
                <a:off x="5334105" y="2380095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6D94E522-9EB0-34AF-2CF6-BE06FB98306D}"/>
                  </a:ext>
                </a:extLst>
              </p:cNvPr>
              <p:cNvSpPr/>
              <p:nvPr/>
            </p:nvSpPr>
            <p:spPr>
              <a:xfrm>
                <a:off x="5334105" y="245623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5C7565FB-A054-E65B-5121-FF48E0C884E5}"/>
                  </a:ext>
                </a:extLst>
              </p:cNvPr>
              <p:cNvSpPr/>
              <p:nvPr/>
            </p:nvSpPr>
            <p:spPr>
              <a:xfrm>
                <a:off x="5334105" y="253238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FCC4C356-AA13-AF9D-76B0-CF812AF5FAE5}"/>
                  </a:ext>
                </a:extLst>
              </p:cNvPr>
              <p:cNvSpPr/>
              <p:nvPr/>
            </p:nvSpPr>
            <p:spPr>
              <a:xfrm>
                <a:off x="5334105" y="2608525"/>
                <a:ext cx="309824" cy="21005"/>
              </a:xfrm>
              <a:custGeom>
                <a:avLst/>
                <a:gdLst>
                  <a:gd name="connsiteX0" fmla="*/ 299322 w 309824"/>
                  <a:gd name="connsiteY0" fmla="*/ 21005 h 21005"/>
                  <a:gd name="connsiteX1" fmla="*/ 10503 w 309824"/>
                  <a:gd name="connsiteY1" fmla="*/ 21005 h 21005"/>
                  <a:gd name="connsiteX2" fmla="*/ 0 w 309824"/>
                  <a:gd name="connsiteY2" fmla="*/ 10503 h 21005"/>
                  <a:gd name="connsiteX3" fmla="*/ 10503 w 309824"/>
                  <a:gd name="connsiteY3" fmla="*/ 0 h 21005"/>
                  <a:gd name="connsiteX4" fmla="*/ 299322 w 309824"/>
                  <a:gd name="connsiteY4" fmla="*/ 0 h 21005"/>
                  <a:gd name="connsiteX5" fmla="*/ 309824 w 309824"/>
                  <a:gd name="connsiteY5" fmla="*/ 10503 h 21005"/>
                  <a:gd name="connsiteX6" fmla="*/ 299322 w 309824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24" h="21005">
                    <a:moveTo>
                      <a:pt x="299322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299322" y="0"/>
                    </a:lnTo>
                    <a:cubicBezTo>
                      <a:pt x="305119" y="0"/>
                      <a:pt x="309824" y="4705"/>
                      <a:pt x="309824" y="10503"/>
                    </a:cubicBezTo>
                    <a:cubicBezTo>
                      <a:pt x="309824" y="16300"/>
                      <a:pt x="305119" y="21005"/>
                      <a:pt x="299322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4E40BDC7-685B-C123-0DA9-956329E349B4}"/>
                  </a:ext>
                </a:extLst>
              </p:cNvPr>
              <p:cNvSpPr/>
              <p:nvPr/>
            </p:nvSpPr>
            <p:spPr>
              <a:xfrm>
                <a:off x="5334105" y="268466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3E954CFE-BAD4-9515-8E0C-31AA12892E00}"/>
                  </a:ext>
                </a:extLst>
              </p:cNvPr>
              <p:cNvSpPr/>
              <p:nvPr/>
            </p:nvSpPr>
            <p:spPr>
              <a:xfrm>
                <a:off x="5334105" y="276081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ACE83BF4-A1CD-8BA4-728D-6AD379FB241F}"/>
                  </a:ext>
                </a:extLst>
              </p:cNvPr>
              <p:cNvSpPr/>
              <p:nvPr/>
            </p:nvSpPr>
            <p:spPr>
              <a:xfrm>
                <a:off x="5334105" y="2836954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0F9EF7B8-479A-7C6D-E0F3-A6686812A0CD}"/>
                  </a:ext>
                </a:extLst>
              </p:cNvPr>
              <p:cNvSpPr/>
              <p:nvPr/>
            </p:nvSpPr>
            <p:spPr>
              <a:xfrm>
                <a:off x="5334105" y="291309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C382CFD2-DC96-787F-DE7F-EC37B8380E28}"/>
                  </a:ext>
                </a:extLst>
              </p:cNvPr>
              <p:cNvSpPr/>
              <p:nvPr/>
            </p:nvSpPr>
            <p:spPr>
              <a:xfrm>
                <a:off x="5334105" y="298924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7" name="رسم 2" descr="كتاب مفتوح">
              <a:extLst>
                <a:ext uri="{FF2B5EF4-FFF2-40B4-BE49-F238E27FC236}">
                  <a16:creationId xmlns:a16="http://schemas.microsoft.com/office/drawing/2014/main" id="{93575CBE-96D1-4729-9EDA-670C7406B457}"/>
                </a:ext>
              </a:extLst>
            </p:cNvPr>
            <p:cNvGrpSpPr/>
            <p:nvPr/>
          </p:nvGrpSpPr>
          <p:grpSpPr>
            <a:xfrm>
              <a:off x="6176934" y="2159535"/>
              <a:ext cx="506746" cy="850711"/>
              <a:chOff x="6176934" y="2159535"/>
              <a:chExt cx="506746" cy="850711"/>
            </a:xfrm>
            <a:solidFill>
              <a:srgbClr val="E6E6E6"/>
            </a:solidFill>
          </p:grpSpPr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0D8CBF8E-B5BA-E1C9-9032-E271AA2D93C7}"/>
                  </a:ext>
                </a:extLst>
              </p:cNvPr>
              <p:cNvSpPr/>
              <p:nvPr/>
            </p:nvSpPr>
            <p:spPr>
              <a:xfrm>
                <a:off x="6187437" y="2159535"/>
                <a:ext cx="496244" cy="89278"/>
              </a:xfrm>
              <a:custGeom>
                <a:avLst/>
                <a:gdLst>
                  <a:gd name="connsiteX0" fmla="*/ 10490 w 496244"/>
                  <a:gd name="connsiteY0" fmla="*/ 89279 h 89278"/>
                  <a:gd name="connsiteX1" fmla="*/ 108 w 496244"/>
                  <a:gd name="connsiteY1" fmla="*/ 80268 h 89278"/>
                  <a:gd name="connsiteX2" fmla="*/ 9009 w 496244"/>
                  <a:gd name="connsiteY2" fmla="*/ 68379 h 89278"/>
                  <a:gd name="connsiteX3" fmla="*/ 484248 w 496244"/>
                  <a:gd name="connsiteY3" fmla="*/ 113 h 89278"/>
                  <a:gd name="connsiteX4" fmla="*/ 496137 w 496244"/>
                  <a:gd name="connsiteY4" fmla="*/ 9013 h 89278"/>
                  <a:gd name="connsiteX5" fmla="*/ 487236 w 496244"/>
                  <a:gd name="connsiteY5" fmla="*/ 20902 h 89278"/>
                  <a:gd name="connsiteX6" fmla="*/ 11997 w 496244"/>
                  <a:gd name="connsiteY6" fmla="*/ 89169 h 89278"/>
                  <a:gd name="connsiteX7" fmla="*/ 10490 w 496244"/>
                  <a:gd name="connsiteY7" fmla="*/ 89279 h 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9278">
                    <a:moveTo>
                      <a:pt x="10490" y="89279"/>
                    </a:moveTo>
                    <a:cubicBezTo>
                      <a:pt x="5349" y="89279"/>
                      <a:pt x="859" y="85503"/>
                      <a:pt x="108" y="80268"/>
                    </a:cubicBezTo>
                    <a:cubicBezTo>
                      <a:pt x="-716" y="74528"/>
                      <a:pt x="3269" y="69203"/>
                      <a:pt x="9009" y="68379"/>
                    </a:cubicBezTo>
                    <a:lnTo>
                      <a:pt x="484248" y="113"/>
                    </a:lnTo>
                    <a:cubicBezTo>
                      <a:pt x="490003" y="-733"/>
                      <a:pt x="495312" y="3274"/>
                      <a:pt x="496137" y="9013"/>
                    </a:cubicBezTo>
                    <a:cubicBezTo>
                      <a:pt x="496961" y="14753"/>
                      <a:pt x="492975" y="20078"/>
                      <a:pt x="487236" y="20902"/>
                    </a:cubicBezTo>
                    <a:lnTo>
                      <a:pt x="11997" y="89169"/>
                    </a:lnTo>
                    <a:cubicBezTo>
                      <a:pt x="11487" y="89248"/>
                      <a:pt x="10983" y="89279"/>
                      <a:pt x="10490" y="892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FF9F090D-EE3C-FDB9-6126-4BF29951615C}"/>
                  </a:ext>
                </a:extLst>
              </p:cNvPr>
              <p:cNvSpPr/>
              <p:nvPr/>
            </p:nvSpPr>
            <p:spPr>
              <a:xfrm>
                <a:off x="6186383" y="2236204"/>
                <a:ext cx="496247" cy="88752"/>
              </a:xfrm>
              <a:custGeom>
                <a:avLst/>
                <a:gdLst>
                  <a:gd name="connsiteX0" fmla="*/ 10494 w 496247"/>
                  <a:gd name="connsiteY0" fmla="*/ 88752 h 88752"/>
                  <a:gd name="connsiteX1" fmla="*/ 107 w 496247"/>
                  <a:gd name="connsiteY1" fmla="*/ 79731 h 88752"/>
                  <a:gd name="connsiteX2" fmla="*/ 9023 w 496247"/>
                  <a:gd name="connsiteY2" fmla="*/ 67853 h 88752"/>
                  <a:gd name="connsiteX3" fmla="*/ 484262 w 496247"/>
                  <a:gd name="connsiteY3" fmla="*/ 111 h 88752"/>
                  <a:gd name="connsiteX4" fmla="*/ 496140 w 496247"/>
                  <a:gd name="connsiteY4" fmla="*/ 9028 h 88752"/>
                  <a:gd name="connsiteX5" fmla="*/ 487224 w 496247"/>
                  <a:gd name="connsiteY5" fmla="*/ 20906 h 88752"/>
                  <a:gd name="connsiteX6" fmla="*/ 11985 w 496247"/>
                  <a:gd name="connsiteY6" fmla="*/ 88647 h 88752"/>
                  <a:gd name="connsiteX7" fmla="*/ 10494 w 496247"/>
                  <a:gd name="connsiteY7" fmla="*/ 88752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7" h="88752">
                    <a:moveTo>
                      <a:pt x="10494" y="88752"/>
                    </a:moveTo>
                    <a:cubicBezTo>
                      <a:pt x="5347" y="88752"/>
                      <a:pt x="858" y="84972"/>
                      <a:pt x="107" y="79731"/>
                    </a:cubicBezTo>
                    <a:cubicBezTo>
                      <a:pt x="-713" y="73991"/>
                      <a:pt x="3278" y="68672"/>
                      <a:pt x="9023" y="67853"/>
                    </a:cubicBezTo>
                    <a:lnTo>
                      <a:pt x="484262" y="111"/>
                    </a:lnTo>
                    <a:cubicBezTo>
                      <a:pt x="490018" y="-729"/>
                      <a:pt x="495321" y="3283"/>
                      <a:pt x="496140" y="9028"/>
                    </a:cubicBezTo>
                    <a:cubicBezTo>
                      <a:pt x="496960" y="14767"/>
                      <a:pt x="492969" y="20087"/>
                      <a:pt x="487224" y="20906"/>
                    </a:cubicBezTo>
                    <a:lnTo>
                      <a:pt x="11985" y="88647"/>
                    </a:lnTo>
                    <a:cubicBezTo>
                      <a:pt x="11486" y="88721"/>
                      <a:pt x="10982" y="88752"/>
                      <a:pt x="10494" y="8875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33356001-1DD9-9B2C-752E-9F6F4E238C85}"/>
                  </a:ext>
                </a:extLst>
              </p:cNvPr>
              <p:cNvSpPr/>
              <p:nvPr/>
            </p:nvSpPr>
            <p:spPr>
              <a:xfrm>
                <a:off x="6185334" y="2312868"/>
                <a:ext cx="496244" cy="88232"/>
              </a:xfrm>
              <a:custGeom>
                <a:avLst/>
                <a:gdLst>
                  <a:gd name="connsiteX0" fmla="*/ 10492 w 496244"/>
                  <a:gd name="connsiteY0" fmla="*/ 88232 h 88232"/>
                  <a:gd name="connsiteX1" fmla="*/ 105 w 496244"/>
                  <a:gd name="connsiteY1" fmla="*/ 79195 h 88232"/>
                  <a:gd name="connsiteX2" fmla="*/ 9032 w 496244"/>
                  <a:gd name="connsiteY2" fmla="*/ 67327 h 88232"/>
                  <a:gd name="connsiteX3" fmla="*/ 484271 w 496244"/>
                  <a:gd name="connsiteY3" fmla="*/ 111 h 88232"/>
                  <a:gd name="connsiteX4" fmla="*/ 496139 w 496244"/>
                  <a:gd name="connsiteY4" fmla="*/ 9038 h 88232"/>
                  <a:gd name="connsiteX5" fmla="*/ 487212 w 496244"/>
                  <a:gd name="connsiteY5" fmla="*/ 20906 h 88232"/>
                  <a:gd name="connsiteX6" fmla="*/ 11973 w 496244"/>
                  <a:gd name="connsiteY6" fmla="*/ 88122 h 88232"/>
                  <a:gd name="connsiteX7" fmla="*/ 10492 w 496244"/>
                  <a:gd name="connsiteY7" fmla="*/ 88232 h 8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8232">
                    <a:moveTo>
                      <a:pt x="10492" y="88232"/>
                    </a:moveTo>
                    <a:cubicBezTo>
                      <a:pt x="5341" y="88232"/>
                      <a:pt x="846" y="84441"/>
                      <a:pt x="105" y="79195"/>
                    </a:cubicBezTo>
                    <a:cubicBezTo>
                      <a:pt x="-709" y="73450"/>
                      <a:pt x="3293" y="68136"/>
                      <a:pt x="9032" y="67327"/>
                    </a:cubicBezTo>
                    <a:lnTo>
                      <a:pt x="484271" y="111"/>
                    </a:lnTo>
                    <a:cubicBezTo>
                      <a:pt x="490021" y="-729"/>
                      <a:pt x="495330" y="3293"/>
                      <a:pt x="496139" y="9038"/>
                    </a:cubicBezTo>
                    <a:cubicBezTo>
                      <a:pt x="496953" y="14783"/>
                      <a:pt x="492951" y="20097"/>
                      <a:pt x="487212" y="20906"/>
                    </a:cubicBezTo>
                    <a:lnTo>
                      <a:pt x="11973" y="88122"/>
                    </a:lnTo>
                    <a:cubicBezTo>
                      <a:pt x="11474" y="88201"/>
                      <a:pt x="10981" y="88232"/>
                      <a:pt x="10492" y="8823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8E4B6351-D37C-2C59-58BC-14E6F81C976E}"/>
                  </a:ext>
                </a:extLst>
              </p:cNvPr>
              <p:cNvSpPr/>
              <p:nvPr/>
            </p:nvSpPr>
            <p:spPr>
              <a:xfrm>
                <a:off x="6184286" y="2389537"/>
                <a:ext cx="496249" cy="87705"/>
              </a:xfrm>
              <a:custGeom>
                <a:avLst/>
                <a:gdLst>
                  <a:gd name="connsiteX0" fmla="*/ 10490 w 496249"/>
                  <a:gd name="connsiteY0" fmla="*/ 87706 h 87705"/>
                  <a:gd name="connsiteX1" fmla="*/ 103 w 496249"/>
                  <a:gd name="connsiteY1" fmla="*/ 78658 h 87705"/>
                  <a:gd name="connsiteX2" fmla="*/ 9045 w 496249"/>
                  <a:gd name="connsiteY2" fmla="*/ 66801 h 87705"/>
                  <a:gd name="connsiteX3" fmla="*/ 484284 w 496249"/>
                  <a:gd name="connsiteY3" fmla="*/ 110 h 87705"/>
                  <a:gd name="connsiteX4" fmla="*/ 496147 w 496249"/>
                  <a:gd name="connsiteY4" fmla="*/ 9053 h 87705"/>
                  <a:gd name="connsiteX5" fmla="*/ 487204 w 496249"/>
                  <a:gd name="connsiteY5" fmla="*/ 20910 h 87705"/>
                  <a:gd name="connsiteX6" fmla="*/ 11965 w 496249"/>
                  <a:gd name="connsiteY6" fmla="*/ 87601 h 87705"/>
                  <a:gd name="connsiteX7" fmla="*/ 10490 w 496249"/>
                  <a:gd name="connsiteY7" fmla="*/ 87706 h 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7705">
                    <a:moveTo>
                      <a:pt x="10490" y="87706"/>
                    </a:moveTo>
                    <a:cubicBezTo>
                      <a:pt x="5338" y="87706"/>
                      <a:pt x="838" y="83909"/>
                      <a:pt x="103" y="78658"/>
                    </a:cubicBezTo>
                    <a:cubicBezTo>
                      <a:pt x="-701" y="72913"/>
                      <a:pt x="3301" y="67604"/>
                      <a:pt x="9045" y="66801"/>
                    </a:cubicBezTo>
                    <a:lnTo>
                      <a:pt x="484284" y="110"/>
                    </a:lnTo>
                    <a:cubicBezTo>
                      <a:pt x="490034" y="-725"/>
                      <a:pt x="495338" y="3302"/>
                      <a:pt x="496147" y="9053"/>
                    </a:cubicBezTo>
                    <a:cubicBezTo>
                      <a:pt x="496950" y="14797"/>
                      <a:pt x="492949" y="20106"/>
                      <a:pt x="487204" y="20910"/>
                    </a:cubicBezTo>
                    <a:lnTo>
                      <a:pt x="11965" y="87601"/>
                    </a:lnTo>
                    <a:cubicBezTo>
                      <a:pt x="11466" y="87674"/>
                      <a:pt x="10973" y="87706"/>
                      <a:pt x="10490" y="87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8BDE6A7C-084E-9E09-4BCC-67A65AE93F78}"/>
                  </a:ext>
                </a:extLst>
              </p:cNvPr>
              <p:cNvSpPr/>
              <p:nvPr/>
            </p:nvSpPr>
            <p:spPr>
              <a:xfrm>
                <a:off x="6183237" y="2466207"/>
                <a:ext cx="496246" cy="87179"/>
              </a:xfrm>
              <a:custGeom>
                <a:avLst/>
                <a:gdLst>
                  <a:gd name="connsiteX0" fmla="*/ 10488 w 496246"/>
                  <a:gd name="connsiteY0" fmla="*/ 87179 h 87179"/>
                  <a:gd name="connsiteX1" fmla="*/ 101 w 496246"/>
                  <a:gd name="connsiteY1" fmla="*/ 78121 h 87179"/>
                  <a:gd name="connsiteX2" fmla="*/ 9055 w 496246"/>
                  <a:gd name="connsiteY2" fmla="*/ 66274 h 87179"/>
                  <a:gd name="connsiteX3" fmla="*/ 484294 w 496246"/>
                  <a:gd name="connsiteY3" fmla="*/ 108 h 87179"/>
                  <a:gd name="connsiteX4" fmla="*/ 496146 w 496246"/>
                  <a:gd name="connsiteY4" fmla="*/ 9061 h 87179"/>
                  <a:gd name="connsiteX5" fmla="*/ 487192 w 496246"/>
                  <a:gd name="connsiteY5" fmla="*/ 20908 h 87179"/>
                  <a:gd name="connsiteX6" fmla="*/ 11953 w 496246"/>
                  <a:gd name="connsiteY6" fmla="*/ 87074 h 87179"/>
                  <a:gd name="connsiteX7" fmla="*/ 10488 w 496246"/>
                  <a:gd name="connsiteY7" fmla="*/ 87179 h 8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7179">
                    <a:moveTo>
                      <a:pt x="10488" y="87179"/>
                    </a:moveTo>
                    <a:cubicBezTo>
                      <a:pt x="5332" y="87179"/>
                      <a:pt x="831" y="83377"/>
                      <a:pt x="101" y="78121"/>
                    </a:cubicBezTo>
                    <a:cubicBezTo>
                      <a:pt x="-697" y="72376"/>
                      <a:pt x="3310" y="67072"/>
                      <a:pt x="9055" y="66274"/>
                    </a:cubicBezTo>
                    <a:lnTo>
                      <a:pt x="484294" y="108"/>
                    </a:lnTo>
                    <a:cubicBezTo>
                      <a:pt x="490044" y="-722"/>
                      <a:pt x="495342" y="3317"/>
                      <a:pt x="496146" y="9061"/>
                    </a:cubicBezTo>
                    <a:cubicBezTo>
                      <a:pt x="496944" y="14806"/>
                      <a:pt x="492937" y="20110"/>
                      <a:pt x="487192" y="20908"/>
                    </a:cubicBezTo>
                    <a:lnTo>
                      <a:pt x="11953" y="87074"/>
                    </a:lnTo>
                    <a:cubicBezTo>
                      <a:pt x="11454" y="87148"/>
                      <a:pt x="10966" y="87179"/>
                      <a:pt x="10488" y="871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E1E24B16-BE00-7BFD-C78F-8A158FFA7A3F}"/>
                  </a:ext>
                </a:extLst>
              </p:cNvPr>
              <p:cNvSpPr/>
              <p:nvPr/>
            </p:nvSpPr>
            <p:spPr>
              <a:xfrm>
                <a:off x="6182183" y="2542876"/>
                <a:ext cx="496249" cy="86653"/>
              </a:xfrm>
              <a:custGeom>
                <a:avLst/>
                <a:gdLst>
                  <a:gd name="connsiteX0" fmla="*/ 10492 w 496249"/>
                  <a:gd name="connsiteY0" fmla="*/ 86654 h 86653"/>
                  <a:gd name="connsiteX1" fmla="*/ 100 w 496249"/>
                  <a:gd name="connsiteY1" fmla="*/ 77585 h 86653"/>
                  <a:gd name="connsiteX2" fmla="*/ 9069 w 496249"/>
                  <a:gd name="connsiteY2" fmla="*/ 65749 h 86653"/>
                  <a:gd name="connsiteX3" fmla="*/ 484308 w 496249"/>
                  <a:gd name="connsiteY3" fmla="*/ 108 h 86653"/>
                  <a:gd name="connsiteX4" fmla="*/ 496149 w 496249"/>
                  <a:gd name="connsiteY4" fmla="*/ 9077 h 86653"/>
                  <a:gd name="connsiteX5" fmla="*/ 487180 w 496249"/>
                  <a:gd name="connsiteY5" fmla="*/ 20913 h 86653"/>
                  <a:gd name="connsiteX6" fmla="*/ 11941 w 496249"/>
                  <a:gd name="connsiteY6" fmla="*/ 86554 h 86653"/>
                  <a:gd name="connsiteX7" fmla="*/ 10492 w 496249"/>
                  <a:gd name="connsiteY7" fmla="*/ 86654 h 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6653">
                    <a:moveTo>
                      <a:pt x="10492" y="86654"/>
                    </a:moveTo>
                    <a:cubicBezTo>
                      <a:pt x="5330" y="86654"/>
                      <a:pt x="830" y="82847"/>
                      <a:pt x="100" y="77585"/>
                    </a:cubicBezTo>
                    <a:cubicBezTo>
                      <a:pt x="-693" y="71840"/>
                      <a:pt x="3319" y="66536"/>
                      <a:pt x="9069" y="65749"/>
                    </a:cubicBezTo>
                    <a:lnTo>
                      <a:pt x="484308" y="108"/>
                    </a:lnTo>
                    <a:cubicBezTo>
                      <a:pt x="490058" y="-722"/>
                      <a:pt x="495357" y="3327"/>
                      <a:pt x="496149" y="9077"/>
                    </a:cubicBezTo>
                    <a:cubicBezTo>
                      <a:pt x="496942" y="14822"/>
                      <a:pt x="492930" y="20126"/>
                      <a:pt x="487180" y="20913"/>
                    </a:cubicBezTo>
                    <a:lnTo>
                      <a:pt x="11941" y="86554"/>
                    </a:lnTo>
                    <a:cubicBezTo>
                      <a:pt x="11453" y="86622"/>
                      <a:pt x="10970" y="86654"/>
                      <a:pt x="10492" y="866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C1DD73C5-353C-9EC5-237E-E641458E62CB}"/>
                  </a:ext>
                </a:extLst>
              </p:cNvPr>
              <p:cNvSpPr/>
              <p:nvPr/>
            </p:nvSpPr>
            <p:spPr>
              <a:xfrm>
                <a:off x="6181134" y="2619540"/>
                <a:ext cx="496246" cy="86132"/>
              </a:xfrm>
              <a:custGeom>
                <a:avLst/>
                <a:gdLst>
                  <a:gd name="connsiteX0" fmla="*/ 10491 w 496246"/>
                  <a:gd name="connsiteY0" fmla="*/ 86133 h 86132"/>
                  <a:gd name="connsiteX1" fmla="*/ 99 w 496246"/>
                  <a:gd name="connsiteY1" fmla="*/ 77053 h 86132"/>
                  <a:gd name="connsiteX2" fmla="*/ 9078 w 496246"/>
                  <a:gd name="connsiteY2" fmla="*/ 65222 h 86132"/>
                  <a:gd name="connsiteX3" fmla="*/ 484317 w 496246"/>
                  <a:gd name="connsiteY3" fmla="*/ 106 h 86132"/>
                  <a:gd name="connsiteX4" fmla="*/ 496148 w 496246"/>
                  <a:gd name="connsiteY4" fmla="*/ 9086 h 86132"/>
                  <a:gd name="connsiteX5" fmla="*/ 487168 w 496246"/>
                  <a:gd name="connsiteY5" fmla="*/ 20917 h 86132"/>
                  <a:gd name="connsiteX6" fmla="*/ 11930 w 496246"/>
                  <a:gd name="connsiteY6" fmla="*/ 86033 h 86132"/>
                  <a:gd name="connsiteX7" fmla="*/ 10491 w 496246"/>
                  <a:gd name="connsiteY7" fmla="*/ 86133 h 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6132">
                    <a:moveTo>
                      <a:pt x="10491" y="86133"/>
                    </a:moveTo>
                    <a:cubicBezTo>
                      <a:pt x="5323" y="86133"/>
                      <a:pt x="818" y="82315"/>
                      <a:pt x="99" y="77053"/>
                    </a:cubicBezTo>
                    <a:cubicBezTo>
                      <a:pt x="-689" y="71308"/>
                      <a:pt x="3333" y="66010"/>
                      <a:pt x="9078" y="65222"/>
                    </a:cubicBezTo>
                    <a:lnTo>
                      <a:pt x="484317" y="106"/>
                    </a:lnTo>
                    <a:cubicBezTo>
                      <a:pt x="490067" y="-718"/>
                      <a:pt x="495360" y="3336"/>
                      <a:pt x="496148" y="9086"/>
                    </a:cubicBezTo>
                    <a:cubicBezTo>
                      <a:pt x="496936" y="14831"/>
                      <a:pt x="492913" y="20130"/>
                      <a:pt x="487168" y="20917"/>
                    </a:cubicBezTo>
                    <a:lnTo>
                      <a:pt x="11930" y="86033"/>
                    </a:lnTo>
                    <a:cubicBezTo>
                      <a:pt x="11441" y="86101"/>
                      <a:pt x="10963" y="86133"/>
                      <a:pt x="10491" y="86133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DAAFC809-2E2D-D425-B4B0-CB8BF1F4D385}"/>
                  </a:ext>
                </a:extLst>
              </p:cNvPr>
              <p:cNvSpPr/>
              <p:nvPr/>
            </p:nvSpPr>
            <p:spPr>
              <a:xfrm>
                <a:off x="6180085" y="2696210"/>
                <a:ext cx="496244" cy="85606"/>
              </a:xfrm>
              <a:custGeom>
                <a:avLst/>
                <a:gdLst>
                  <a:gd name="connsiteX0" fmla="*/ 10489 w 496244"/>
                  <a:gd name="connsiteY0" fmla="*/ 85606 h 85606"/>
                  <a:gd name="connsiteX1" fmla="*/ 97 w 496244"/>
                  <a:gd name="connsiteY1" fmla="*/ 76516 h 85606"/>
                  <a:gd name="connsiteX2" fmla="*/ 9087 w 496244"/>
                  <a:gd name="connsiteY2" fmla="*/ 64696 h 85606"/>
                  <a:gd name="connsiteX3" fmla="*/ 484326 w 496244"/>
                  <a:gd name="connsiteY3" fmla="*/ 105 h 85606"/>
                  <a:gd name="connsiteX4" fmla="*/ 496147 w 496244"/>
                  <a:gd name="connsiteY4" fmla="*/ 9095 h 85606"/>
                  <a:gd name="connsiteX5" fmla="*/ 487157 w 496244"/>
                  <a:gd name="connsiteY5" fmla="*/ 20916 h 85606"/>
                  <a:gd name="connsiteX6" fmla="*/ 11918 w 496244"/>
                  <a:gd name="connsiteY6" fmla="*/ 85506 h 85606"/>
                  <a:gd name="connsiteX7" fmla="*/ 10489 w 496244"/>
                  <a:gd name="connsiteY7" fmla="*/ 85606 h 8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5606">
                    <a:moveTo>
                      <a:pt x="10489" y="85606"/>
                    </a:moveTo>
                    <a:cubicBezTo>
                      <a:pt x="5317" y="85606"/>
                      <a:pt x="811" y="81783"/>
                      <a:pt x="97" y="76516"/>
                    </a:cubicBezTo>
                    <a:cubicBezTo>
                      <a:pt x="-685" y="70771"/>
                      <a:pt x="3343" y="65478"/>
                      <a:pt x="9087" y="64696"/>
                    </a:cubicBezTo>
                    <a:lnTo>
                      <a:pt x="484326" y="105"/>
                    </a:lnTo>
                    <a:cubicBezTo>
                      <a:pt x="490071" y="-714"/>
                      <a:pt x="495365" y="3350"/>
                      <a:pt x="496147" y="9095"/>
                    </a:cubicBezTo>
                    <a:cubicBezTo>
                      <a:pt x="496929" y="14840"/>
                      <a:pt x="492902" y="20133"/>
                      <a:pt x="487157" y="20916"/>
                    </a:cubicBezTo>
                    <a:lnTo>
                      <a:pt x="11918" y="85506"/>
                    </a:lnTo>
                    <a:cubicBezTo>
                      <a:pt x="11435" y="85574"/>
                      <a:pt x="10957" y="85606"/>
                      <a:pt x="10489" y="856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2F1E0036-51E9-7700-7F7C-7FCFACE5C366}"/>
                  </a:ext>
                </a:extLst>
              </p:cNvPr>
              <p:cNvSpPr/>
              <p:nvPr/>
            </p:nvSpPr>
            <p:spPr>
              <a:xfrm>
                <a:off x="6179031" y="2772879"/>
                <a:ext cx="496246" cy="85080"/>
              </a:xfrm>
              <a:custGeom>
                <a:avLst/>
                <a:gdLst>
                  <a:gd name="connsiteX0" fmla="*/ 10493 w 496246"/>
                  <a:gd name="connsiteY0" fmla="*/ 85081 h 85080"/>
                  <a:gd name="connsiteX1" fmla="*/ 96 w 496246"/>
                  <a:gd name="connsiteY1" fmla="*/ 75980 h 85080"/>
                  <a:gd name="connsiteX2" fmla="*/ 9102 w 496246"/>
                  <a:gd name="connsiteY2" fmla="*/ 64170 h 85080"/>
                  <a:gd name="connsiteX3" fmla="*/ 484341 w 496246"/>
                  <a:gd name="connsiteY3" fmla="*/ 105 h 85080"/>
                  <a:gd name="connsiteX4" fmla="*/ 496151 w 496246"/>
                  <a:gd name="connsiteY4" fmla="*/ 9111 h 85080"/>
                  <a:gd name="connsiteX5" fmla="*/ 487145 w 496246"/>
                  <a:gd name="connsiteY5" fmla="*/ 20921 h 85080"/>
                  <a:gd name="connsiteX6" fmla="*/ 11906 w 496246"/>
                  <a:gd name="connsiteY6" fmla="*/ 84986 h 85080"/>
                  <a:gd name="connsiteX7" fmla="*/ 10493 w 496246"/>
                  <a:gd name="connsiteY7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5080">
                    <a:moveTo>
                      <a:pt x="10493" y="85081"/>
                    </a:moveTo>
                    <a:cubicBezTo>
                      <a:pt x="5316" y="85081"/>
                      <a:pt x="810" y="81253"/>
                      <a:pt x="96" y="75980"/>
                    </a:cubicBezTo>
                    <a:cubicBezTo>
                      <a:pt x="-681" y="70235"/>
                      <a:pt x="3352" y="64947"/>
                      <a:pt x="9102" y="64170"/>
                    </a:cubicBezTo>
                    <a:lnTo>
                      <a:pt x="484341" y="105"/>
                    </a:lnTo>
                    <a:cubicBezTo>
                      <a:pt x="490086" y="-714"/>
                      <a:pt x="495379" y="3361"/>
                      <a:pt x="496151" y="9111"/>
                    </a:cubicBezTo>
                    <a:cubicBezTo>
                      <a:pt x="496928" y="14856"/>
                      <a:pt x="492895" y="20144"/>
                      <a:pt x="487145" y="20921"/>
                    </a:cubicBezTo>
                    <a:lnTo>
                      <a:pt x="11906" y="84986"/>
                    </a:lnTo>
                    <a:cubicBezTo>
                      <a:pt x="11433" y="85049"/>
                      <a:pt x="10955" y="85081"/>
                      <a:pt x="10493" y="85081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1B4FB640-E34D-ED23-3B29-E766803F3326}"/>
                  </a:ext>
                </a:extLst>
              </p:cNvPr>
              <p:cNvSpPr/>
              <p:nvPr/>
            </p:nvSpPr>
            <p:spPr>
              <a:xfrm>
                <a:off x="6177983" y="2849549"/>
                <a:ext cx="496241" cy="84554"/>
              </a:xfrm>
              <a:custGeom>
                <a:avLst/>
                <a:gdLst>
                  <a:gd name="connsiteX0" fmla="*/ 10491 w 496241"/>
                  <a:gd name="connsiteY0" fmla="*/ 84554 h 84554"/>
                  <a:gd name="connsiteX1" fmla="*/ 93 w 496241"/>
                  <a:gd name="connsiteY1" fmla="*/ 75443 h 84554"/>
                  <a:gd name="connsiteX2" fmla="*/ 9110 w 496241"/>
                  <a:gd name="connsiteY2" fmla="*/ 63644 h 84554"/>
                  <a:gd name="connsiteX3" fmla="*/ 484349 w 496241"/>
                  <a:gd name="connsiteY3" fmla="*/ 103 h 84554"/>
                  <a:gd name="connsiteX4" fmla="*/ 496148 w 496241"/>
                  <a:gd name="connsiteY4" fmla="*/ 9120 h 84554"/>
                  <a:gd name="connsiteX5" fmla="*/ 487132 w 496241"/>
                  <a:gd name="connsiteY5" fmla="*/ 20919 h 84554"/>
                  <a:gd name="connsiteX6" fmla="*/ 11893 w 496241"/>
                  <a:gd name="connsiteY6" fmla="*/ 84460 h 84554"/>
                  <a:gd name="connsiteX7" fmla="*/ 10491 w 496241"/>
                  <a:gd name="connsiteY7" fmla="*/ 84554 h 8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1" h="84554">
                    <a:moveTo>
                      <a:pt x="10491" y="84554"/>
                    </a:moveTo>
                    <a:cubicBezTo>
                      <a:pt x="5308" y="84554"/>
                      <a:pt x="797" y="80721"/>
                      <a:pt x="93" y="75443"/>
                    </a:cubicBezTo>
                    <a:cubicBezTo>
                      <a:pt x="-673" y="69693"/>
                      <a:pt x="3360" y="64410"/>
                      <a:pt x="9110" y="63644"/>
                    </a:cubicBezTo>
                    <a:lnTo>
                      <a:pt x="484349" y="103"/>
                    </a:lnTo>
                    <a:cubicBezTo>
                      <a:pt x="490094" y="-710"/>
                      <a:pt x="495382" y="3370"/>
                      <a:pt x="496148" y="9120"/>
                    </a:cubicBezTo>
                    <a:cubicBezTo>
                      <a:pt x="496915" y="14870"/>
                      <a:pt x="492882" y="20153"/>
                      <a:pt x="487132" y="20919"/>
                    </a:cubicBezTo>
                    <a:lnTo>
                      <a:pt x="11893" y="84460"/>
                    </a:lnTo>
                    <a:cubicBezTo>
                      <a:pt x="11420" y="84528"/>
                      <a:pt x="10953" y="84554"/>
                      <a:pt x="10491" y="845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35363A1F-D566-03DD-9FA8-417555003710}"/>
                  </a:ext>
                </a:extLst>
              </p:cNvPr>
              <p:cNvSpPr/>
              <p:nvPr/>
            </p:nvSpPr>
            <p:spPr>
              <a:xfrm>
                <a:off x="6176934" y="2926218"/>
                <a:ext cx="496249" cy="84027"/>
              </a:xfrm>
              <a:custGeom>
                <a:avLst/>
                <a:gdLst>
                  <a:gd name="connsiteX0" fmla="*/ 10489 w 496249"/>
                  <a:gd name="connsiteY0" fmla="*/ 84028 h 84027"/>
                  <a:gd name="connsiteX1" fmla="*/ 92 w 496249"/>
                  <a:gd name="connsiteY1" fmla="*/ 74906 h 84027"/>
                  <a:gd name="connsiteX2" fmla="*/ 9124 w 496249"/>
                  <a:gd name="connsiteY2" fmla="*/ 63117 h 84027"/>
                  <a:gd name="connsiteX3" fmla="*/ 484363 w 496249"/>
                  <a:gd name="connsiteY3" fmla="*/ 102 h 84027"/>
                  <a:gd name="connsiteX4" fmla="*/ 496158 w 496249"/>
                  <a:gd name="connsiteY4" fmla="*/ 9134 h 84027"/>
                  <a:gd name="connsiteX5" fmla="*/ 487125 w 496249"/>
                  <a:gd name="connsiteY5" fmla="*/ 20923 h 84027"/>
                  <a:gd name="connsiteX6" fmla="*/ 11886 w 496249"/>
                  <a:gd name="connsiteY6" fmla="*/ 83938 h 84027"/>
                  <a:gd name="connsiteX7" fmla="*/ 10489 w 496249"/>
                  <a:gd name="connsiteY7" fmla="*/ 84028 h 8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4027">
                    <a:moveTo>
                      <a:pt x="10489" y="84028"/>
                    </a:moveTo>
                    <a:cubicBezTo>
                      <a:pt x="5301" y="84028"/>
                      <a:pt x="791" y="80189"/>
                      <a:pt x="92" y="74906"/>
                    </a:cubicBezTo>
                    <a:cubicBezTo>
                      <a:pt x="-669" y="69156"/>
                      <a:pt x="3374" y="63878"/>
                      <a:pt x="9124" y="63117"/>
                    </a:cubicBezTo>
                    <a:lnTo>
                      <a:pt x="484363" y="102"/>
                    </a:lnTo>
                    <a:cubicBezTo>
                      <a:pt x="490108" y="-707"/>
                      <a:pt x="495396" y="3384"/>
                      <a:pt x="496158" y="9134"/>
                    </a:cubicBezTo>
                    <a:cubicBezTo>
                      <a:pt x="496919" y="14884"/>
                      <a:pt x="492875" y="20162"/>
                      <a:pt x="487125" y="20923"/>
                    </a:cubicBezTo>
                    <a:lnTo>
                      <a:pt x="11886" y="83938"/>
                    </a:lnTo>
                    <a:cubicBezTo>
                      <a:pt x="11414" y="84001"/>
                      <a:pt x="10946" y="84028"/>
                      <a:pt x="10489" y="84028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AFBC5B33-5533-989E-E2CF-D7ACB0E4EB95}"/>
                </a:ext>
              </a:extLst>
            </p:cNvPr>
            <p:cNvSpPr/>
            <p:nvPr/>
          </p:nvSpPr>
          <p:spPr>
            <a:xfrm>
              <a:off x="5869733" y="2106898"/>
              <a:ext cx="136532" cy="582889"/>
            </a:xfrm>
            <a:custGeom>
              <a:avLst/>
              <a:gdLst>
                <a:gd name="connsiteX0" fmla="*/ 136533 w 136532"/>
                <a:gd name="connsiteY0" fmla="*/ 582890 h 582889"/>
                <a:gd name="connsiteX1" fmla="*/ 68266 w 136532"/>
                <a:gd name="connsiteY1" fmla="*/ 535628 h 582889"/>
                <a:gd name="connsiteX2" fmla="*/ 0 w 136532"/>
                <a:gd name="connsiteY2" fmla="*/ 582890 h 582889"/>
                <a:gd name="connsiteX3" fmla="*/ 0 w 136532"/>
                <a:gd name="connsiteY3" fmla="*/ 0 h 582889"/>
                <a:gd name="connsiteX4" fmla="*/ 136533 w 136532"/>
                <a:gd name="connsiteY4" fmla="*/ 0 h 58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32" h="582889">
                  <a:moveTo>
                    <a:pt x="136533" y="582890"/>
                  </a:moveTo>
                  <a:lnTo>
                    <a:pt x="68266" y="535628"/>
                  </a:lnTo>
                  <a:lnTo>
                    <a:pt x="0" y="582890"/>
                  </a:lnTo>
                  <a:lnTo>
                    <a:pt x="0" y="0"/>
                  </a:lnTo>
                  <a:lnTo>
                    <a:pt x="136533" y="0"/>
                  </a:lnTo>
                  <a:close/>
                </a:path>
              </a:pathLst>
            </a:custGeom>
            <a:solidFill>
              <a:srgbClr val="FF7F8D"/>
            </a:solidFill>
            <a:ln w="523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78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7DB538-BC98-F291-D14C-D93ADF55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0776F0-9647-50FF-0C16-0C5A930A65BD}"/>
              </a:ext>
            </a:extLst>
          </p:cNvPr>
          <p:cNvSpPr txBox="1"/>
          <p:nvPr/>
        </p:nvSpPr>
        <p:spPr>
          <a:xfrm>
            <a:off x="1424018" y="5345906"/>
            <a:ext cx="4711638" cy="146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مهارات </a:t>
            </a:r>
          </a:p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حياتية وأسرية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0FAD7C8-0ECE-63CE-EC56-0D6C8010F38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6D67A6-CD25-E6BA-C39D-468930AA2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143" y="3501927"/>
            <a:ext cx="1545390" cy="15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0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C678A-DA09-5E9D-C0AF-9E5C8678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BB8B006-9F93-81CC-C996-B5CBB7ED376F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اجتماعيات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B3C4A1F-EB49-4FBF-C70B-76A07D2ECC0B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53C4FD62-FEFB-A73A-04EA-F5F3F9E0E53B}"/>
              </a:ext>
            </a:extLst>
          </p:cNvPr>
          <p:cNvGrpSpPr/>
          <p:nvPr/>
        </p:nvGrpSpPr>
        <p:grpSpPr>
          <a:xfrm>
            <a:off x="3125336" y="3570128"/>
            <a:ext cx="1309003" cy="1381253"/>
            <a:chOff x="5040441" y="1483872"/>
            <a:chExt cx="2111118" cy="2227641"/>
          </a:xfrm>
        </p:grpSpPr>
        <p:grpSp>
          <p:nvGrpSpPr>
            <p:cNvPr id="29" name="رسم 4" descr="مصباح">
              <a:extLst>
                <a:ext uri="{FF2B5EF4-FFF2-40B4-BE49-F238E27FC236}">
                  <a16:creationId xmlns:a16="http://schemas.microsoft.com/office/drawing/2014/main" id="{FE42F98F-73C9-399C-852F-2B70C87A79A9}"/>
                </a:ext>
              </a:extLst>
            </p:cNvPr>
            <p:cNvGrpSpPr/>
            <p:nvPr/>
          </p:nvGrpSpPr>
          <p:grpSpPr>
            <a:xfrm>
              <a:off x="5506534" y="1922549"/>
              <a:ext cx="1178934" cy="1788964"/>
              <a:chOff x="5571597" y="1667520"/>
              <a:chExt cx="1048808" cy="1591506"/>
            </a:xfrm>
            <a:solidFill>
              <a:srgbClr val="FFE59F"/>
            </a:solidFill>
          </p:grpSpPr>
          <p:grpSp>
            <p:nvGrpSpPr>
              <p:cNvPr id="30" name="رسم 4" descr="مصباح">
                <a:extLst>
                  <a:ext uri="{FF2B5EF4-FFF2-40B4-BE49-F238E27FC236}">
                    <a16:creationId xmlns:a16="http://schemas.microsoft.com/office/drawing/2014/main" id="{757EA97D-4295-B41F-7D4B-C265E3C8AA93}"/>
                  </a:ext>
                </a:extLst>
              </p:cNvPr>
              <p:cNvGrpSpPr/>
              <p:nvPr/>
            </p:nvGrpSpPr>
            <p:grpSpPr>
              <a:xfrm>
                <a:off x="5888677" y="2972433"/>
                <a:ext cx="414646" cy="286593"/>
                <a:chOff x="5888677" y="2972433"/>
                <a:chExt cx="414646" cy="286593"/>
              </a:xfrm>
              <a:grpFill/>
            </p:grpSpPr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79E44C14-F033-193F-AAAF-DB2AAE220277}"/>
                    </a:ext>
                  </a:extLst>
                </p:cNvPr>
                <p:cNvSpPr/>
                <p:nvPr/>
              </p:nvSpPr>
              <p:spPr>
                <a:xfrm>
                  <a:off x="5888677" y="297243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C3E07253-7B68-9973-0FB8-E9A0487ED563}"/>
                    </a:ext>
                  </a:extLst>
                </p:cNvPr>
                <p:cNvSpPr/>
                <p:nvPr/>
              </p:nvSpPr>
              <p:spPr>
                <a:xfrm>
                  <a:off x="5888677" y="305170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433A59B3-DE0E-6DA3-2233-0E53988DBCDC}"/>
                    </a:ext>
                  </a:extLst>
                </p:cNvPr>
                <p:cNvSpPr/>
                <p:nvPr/>
              </p:nvSpPr>
              <p:spPr>
                <a:xfrm>
                  <a:off x="5888677" y="3130974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C1C4D035-1AD8-7281-810F-FC783F724E6B}"/>
                    </a:ext>
                  </a:extLst>
                </p:cNvPr>
                <p:cNvSpPr/>
                <p:nvPr/>
              </p:nvSpPr>
              <p:spPr>
                <a:xfrm>
                  <a:off x="6010632" y="3210245"/>
                  <a:ext cx="170736" cy="48781"/>
                </a:xfrm>
                <a:custGeom>
                  <a:avLst/>
                  <a:gdLst>
                    <a:gd name="connsiteX0" fmla="*/ 146346 w 170736"/>
                    <a:gd name="connsiteY0" fmla="*/ 48782 h 48781"/>
                    <a:gd name="connsiteX1" fmla="*/ 24391 w 170736"/>
                    <a:gd name="connsiteY1" fmla="*/ 48782 h 48781"/>
                    <a:gd name="connsiteX2" fmla="*/ 0 w 170736"/>
                    <a:gd name="connsiteY2" fmla="*/ 24391 h 48781"/>
                    <a:gd name="connsiteX3" fmla="*/ 24391 w 170736"/>
                    <a:gd name="connsiteY3" fmla="*/ 0 h 48781"/>
                    <a:gd name="connsiteX4" fmla="*/ 146346 w 170736"/>
                    <a:gd name="connsiteY4" fmla="*/ 0 h 48781"/>
                    <a:gd name="connsiteX5" fmla="*/ 170737 w 170736"/>
                    <a:gd name="connsiteY5" fmla="*/ 24391 h 48781"/>
                    <a:gd name="connsiteX6" fmla="*/ 146346 w 17073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736" h="48781">
                      <a:moveTo>
                        <a:pt x="146346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46346" y="0"/>
                      </a:lnTo>
                      <a:cubicBezTo>
                        <a:pt x="159816" y="0"/>
                        <a:pt x="170737" y="10921"/>
                        <a:pt x="170737" y="24391"/>
                      </a:cubicBezTo>
                      <a:cubicBezTo>
                        <a:pt x="170737" y="37861"/>
                        <a:pt x="159816" y="48782"/>
                        <a:pt x="146346" y="48782"/>
                      </a:cubicBezTo>
                      <a:close/>
                    </a:path>
                  </a:pathLst>
                </a:custGeom>
                <a:solidFill>
                  <a:srgbClr val="752B64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A4C05AC4-B2CC-268F-725B-9C9BD1BD2C91}"/>
                  </a:ext>
                </a:extLst>
              </p:cNvPr>
              <p:cNvSpPr/>
              <p:nvPr/>
            </p:nvSpPr>
            <p:spPr>
              <a:xfrm>
                <a:off x="5571597" y="1667520"/>
                <a:ext cx="1048808" cy="1274424"/>
              </a:xfrm>
              <a:custGeom>
                <a:avLst/>
                <a:gdLst>
                  <a:gd name="connsiteX0" fmla="*/ 1048808 w 1048808"/>
                  <a:gd name="connsiteY0" fmla="*/ 524403 h 1274424"/>
                  <a:gd name="connsiteX1" fmla="*/ 511726 w 1048808"/>
                  <a:gd name="connsiteY1" fmla="*/ 150 h 1274424"/>
                  <a:gd name="connsiteX2" fmla="*/ 71 w 1048808"/>
                  <a:gd name="connsiteY2" fmla="*/ 533190 h 1274424"/>
                  <a:gd name="connsiteX3" fmla="*/ 162234 w 1048808"/>
                  <a:gd name="connsiteY3" fmla="*/ 903597 h 1274424"/>
                  <a:gd name="connsiteX4" fmla="*/ 341471 w 1048808"/>
                  <a:gd name="connsiteY4" fmla="*/ 1264015 h 1274424"/>
                  <a:gd name="connsiteX5" fmla="*/ 341471 w 1048808"/>
                  <a:gd name="connsiteY5" fmla="*/ 1274424 h 1274424"/>
                  <a:gd name="connsiteX6" fmla="*/ 707335 w 1048808"/>
                  <a:gd name="connsiteY6" fmla="*/ 1274424 h 1274424"/>
                  <a:gd name="connsiteX7" fmla="*/ 707335 w 1048808"/>
                  <a:gd name="connsiteY7" fmla="*/ 1256662 h 1274424"/>
                  <a:gd name="connsiteX8" fmla="*/ 884486 w 1048808"/>
                  <a:gd name="connsiteY8" fmla="*/ 905572 h 1274424"/>
                  <a:gd name="connsiteX9" fmla="*/ 1048808 w 1048808"/>
                  <a:gd name="connsiteY9" fmla="*/ 524403 h 12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8808" h="1274424">
                    <a:moveTo>
                      <a:pt x="1048808" y="524403"/>
                    </a:moveTo>
                    <a:cubicBezTo>
                      <a:pt x="1048808" y="230565"/>
                      <a:pt x="807137" y="-6826"/>
                      <a:pt x="511726" y="150"/>
                    </a:cubicBezTo>
                    <a:cubicBezTo>
                      <a:pt x="225327" y="6906"/>
                      <a:pt x="-4631" y="246748"/>
                      <a:pt x="71" y="533190"/>
                    </a:cubicBezTo>
                    <a:cubicBezTo>
                      <a:pt x="2461" y="678828"/>
                      <a:pt x="64237" y="810009"/>
                      <a:pt x="162234" y="903597"/>
                    </a:cubicBezTo>
                    <a:cubicBezTo>
                      <a:pt x="278493" y="1014636"/>
                      <a:pt x="341471" y="1103243"/>
                      <a:pt x="341471" y="1264015"/>
                    </a:cubicBezTo>
                    <a:lnTo>
                      <a:pt x="341471" y="1274424"/>
                    </a:lnTo>
                    <a:lnTo>
                      <a:pt x="707335" y="1274424"/>
                    </a:lnTo>
                    <a:lnTo>
                      <a:pt x="707335" y="1256662"/>
                    </a:lnTo>
                    <a:cubicBezTo>
                      <a:pt x="707335" y="1099041"/>
                      <a:pt x="769910" y="1013819"/>
                      <a:pt x="884486" y="905572"/>
                    </a:cubicBezTo>
                    <a:cubicBezTo>
                      <a:pt x="985666" y="809990"/>
                      <a:pt x="1048808" y="674584"/>
                      <a:pt x="1048808" y="524403"/>
                    </a:cubicBezTo>
                    <a:close/>
                  </a:path>
                </a:pathLst>
              </a:custGeom>
              <a:solidFill>
                <a:srgbClr val="FFC94D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36" name="رسم 4" descr="مصباح">
              <a:extLst>
                <a:ext uri="{FF2B5EF4-FFF2-40B4-BE49-F238E27FC236}">
                  <a16:creationId xmlns:a16="http://schemas.microsoft.com/office/drawing/2014/main" id="{6A7869CF-38B2-E5A2-17E6-67BC9D0BB6BD}"/>
                </a:ext>
              </a:extLst>
            </p:cNvPr>
            <p:cNvGrpSpPr/>
            <p:nvPr/>
          </p:nvGrpSpPr>
          <p:grpSpPr>
            <a:xfrm>
              <a:off x="5629347" y="2024525"/>
              <a:ext cx="513591" cy="513591"/>
              <a:chOff x="5680854" y="1758240"/>
              <a:chExt cx="456903" cy="456903"/>
            </a:xfrm>
            <a:solidFill>
              <a:srgbClr val="FFFFFF"/>
            </a:solidFill>
          </p:grpSpPr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C6CA100C-8F1B-4FF9-4132-0BDED92D42A0}"/>
                  </a:ext>
                </a:extLst>
              </p:cNvPr>
              <p:cNvSpPr/>
              <p:nvPr/>
            </p:nvSpPr>
            <p:spPr>
              <a:xfrm>
                <a:off x="5737082" y="1758240"/>
                <a:ext cx="400675" cy="246738"/>
              </a:xfrm>
              <a:custGeom>
                <a:avLst/>
                <a:gdLst>
                  <a:gd name="connsiteX0" fmla="*/ 18281 w 400675"/>
                  <a:gd name="connsiteY0" fmla="*/ 246739 h 246738"/>
                  <a:gd name="connsiteX1" fmla="*/ 9140 w 400675"/>
                  <a:gd name="connsiteY1" fmla="*/ 244275 h 246738"/>
                  <a:gd name="connsiteX2" fmla="*/ 2463 w 400675"/>
                  <a:gd name="connsiteY2" fmla="*/ 219281 h 246738"/>
                  <a:gd name="connsiteX3" fmla="*/ 382383 w 400675"/>
                  <a:gd name="connsiteY3" fmla="*/ 0 h 246738"/>
                  <a:gd name="connsiteX4" fmla="*/ 400676 w 400675"/>
                  <a:gd name="connsiteY4" fmla="*/ 18293 h 246738"/>
                  <a:gd name="connsiteX5" fmla="*/ 382383 w 400675"/>
                  <a:gd name="connsiteY5" fmla="*/ 36586 h 246738"/>
                  <a:gd name="connsiteX6" fmla="*/ 34135 w 400675"/>
                  <a:gd name="connsiteY6" fmla="*/ 237604 h 246738"/>
                  <a:gd name="connsiteX7" fmla="*/ 18281 w 400675"/>
                  <a:gd name="connsiteY7" fmla="*/ 246739 h 2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675" h="246738">
                    <a:moveTo>
                      <a:pt x="18281" y="246739"/>
                    </a:moveTo>
                    <a:cubicBezTo>
                      <a:pt x="15171" y="246739"/>
                      <a:pt x="12024" y="245946"/>
                      <a:pt x="9140" y="244275"/>
                    </a:cubicBezTo>
                    <a:cubicBezTo>
                      <a:pt x="390" y="239214"/>
                      <a:pt x="-2598" y="228025"/>
                      <a:pt x="2463" y="219281"/>
                    </a:cubicBezTo>
                    <a:cubicBezTo>
                      <a:pt x="80715" y="84021"/>
                      <a:pt x="226287" y="0"/>
                      <a:pt x="382383" y="0"/>
                    </a:cubicBezTo>
                    <a:cubicBezTo>
                      <a:pt x="392486" y="0"/>
                      <a:pt x="400676" y="8189"/>
                      <a:pt x="400676" y="18293"/>
                    </a:cubicBezTo>
                    <a:cubicBezTo>
                      <a:pt x="400676" y="28397"/>
                      <a:pt x="392486" y="36586"/>
                      <a:pt x="382383" y="36586"/>
                    </a:cubicBezTo>
                    <a:cubicBezTo>
                      <a:pt x="239305" y="36586"/>
                      <a:pt x="105862" y="113613"/>
                      <a:pt x="34135" y="237604"/>
                    </a:cubicBezTo>
                    <a:cubicBezTo>
                      <a:pt x="30744" y="243464"/>
                      <a:pt x="24598" y="246739"/>
                      <a:pt x="18281" y="246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03B7EB6B-2088-9ABA-8479-2B187B7813E5}"/>
                  </a:ext>
                </a:extLst>
              </p:cNvPr>
              <p:cNvSpPr/>
              <p:nvPr/>
            </p:nvSpPr>
            <p:spPr>
              <a:xfrm>
                <a:off x="5680854" y="2070461"/>
                <a:ext cx="50618" cy="144682"/>
              </a:xfrm>
              <a:custGeom>
                <a:avLst/>
                <a:gdLst>
                  <a:gd name="connsiteX0" fmla="*/ 18293 w 50618"/>
                  <a:gd name="connsiteY0" fmla="*/ 144682 h 144682"/>
                  <a:gd name="connsiteX1" fmla="*/ 0 w 50618"/>
                  <a:gd name="connsiteY1" fmla="*/ 126389 h 144682"/>
                  <a:gd name="connsiteX2" fmla="*/ 14641 w 50618"/>
                  <a:gd name="connsiteY2" fmla="*/ 13611 h 144682"/>
                  <a:gd name="connsiteX3" fmla="*/ 37013 w 50618"/>
                  <a:gd name="connsiteY3" fmla="*/ 623 h 144682"/>
                  <a:gd name="connsiteX4" fmla="*/ 50001 w 50618"/>
                  <a:gd name="connsiteY4" fmla="*/ 22996 h 144682"/>
                  <a:gd name="connsiteX5" fmla="*/ 36586 w 50618"/>
                  <a:gd name="connsiteY5" fmla="*/ 126389 h 144682"/>
                  <a:gd name="connsiteX6" fmla="*/ 18293 w 50618"/>
                  <a:gd name="connsiteY6" fmla="*/ 144682 h 14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18" h="144682">
                    <a:moveTo>
                      <a:pt x="18293" y="144682"/>
                    </a:moveTo>
                    <a:cubicBezTo>
                      <a:pt x="8189" y="144682"/>
                      <a:pt x="0" y="136493"/>
                      <a:pt x="0" y="126389"/>
                    </a:cubicBezTo>
                    <a:cubicBezTo>
                      <a:pt x="0" y="88162"/>
                      <a:pt x="4927" y="50216"/>
                      <a:pt x="14641" y="13611"/>
                    </a:cubicBezTo>
                    <a:cubicBezTo>
                      <a:pt x="17232" y="3843"/>
                      <a:pt x="27239" y="-1987"/>
                      <a:pt x="37013" y="623"/>
                    </a:cubicBezTo>
                    <a:cubicBezTo>
                      <a:pt x="46782" y="3215"/>
                      <a:pt x="52593" y="13227"/>
                      <a:pt x="50001" y="22996"/>
                    </a:cubicBezTo>
                    <a:cubicBezTo>
                      <a:pt x="41099" y="56539"/>
                      <a:pt x="36586" y="91333"/>
                      <a:pt x="36586" y="126389"/>
                    </a:cubicBezTo>
                    <a:cubicBezTo>
                      <a:pt x="36586" y="136487"/>
                      <a:pt x="28397" y="144682"/>
                      <a:pt x="18293" y="144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E69EBC12-2555-A1B0-D05E-C8EB69D6794B}"/>
                </a:ext>
              </a:extLst>
            </p:cNvPr>
            <p:cNvSpPr/>
            <p:nvPr/>
          </p:nvSpPr>
          <p:spPr>
            <a:xfrm>
              <a:off x="5808120" y="2655954"/>
              <a:ext cx="575759" cy="700507"/>
            </a:xfrm>
            <a:custGeom>
              <a:avLst/>
              <a:gdLst>
                <a:gd name="connsiteX0" fmla="*/ 408548 w 512209"/>
                <a:gd name="connsiteY0" fmla="*/ 0 h 623188"/>
                <a:gd name="connsiteX1" fmla="*/ 304887 w 512209"/>
                <a:gd name="connsiteY1" fmla="*/ 103662 h 623188"/>
                <a:gd name="connsiteX2" fmla="*/ 304887 w 512209"/>
                <a:gd name="connsiteY2" fmla="*/ 171316 h 623188"/>
                <a:gd name="connsiteX3" fmla="*/ 207323 w 512209"/>
                <a:gd name="connsiteY3" fmla="*/ 171316 h 623188"/>
                <a:gd name="connsiteX4" fmla="*/ 207323 w 512209"/>
                <a:gd name="connsiteY4" fmla="*/ 103662 h 623188"/>
                <a:gd name="connsiteX5" fmla="*/ 103662 w 512209"/>
                <a:gd name="connsiteY5" fmla="*/ 0 h 623188"/>
                <a:gd name="connsiteX6" fmla="*/ 0 w 512209"/>
                <a:gd name="connsiteY6" fmla="*/ 103662 h 623188"/>
                <a:gd name="connsiteX7" fmla="*/ 103662 w 512209"/>
                <a:gd name="connsiteY7" fmla="*/ 207323 h 623188"/>
                <a:gd name="connsiteX8" fmla="*/ 170737 w 512209"/>
                <a:gd name="connsiteY8" fmla="*/ 207323 h 623188"/>
                <a:gd name="connsiteX9" fmla="*/ 170737 w 512209"/>
                <a:gd name="connsiteY9" fmla="*/ 623189 h 623188"/>
                <a:gd name="connsiteX10" fmla="*/ 207323 w 512209"/>
                <a:gd name="connsiteY10" fmla="*/ 623189 h 623188"/>
                <a:gd name="connsiteX11" fmla="*/ 207323 w 512209"/>
                <a:gd name="connsiteY11" fmla="*/ 207902 h 623188"/>
                <a:gd name="connsiteX12" fmla="*/ 304887 w 512209"/>
                <a:gd name="connsiteY12" fmla="*/ 207902 h 623188"/>
                <a:gd name="connsiteX13" fmla="*/ 304887 w 512209"/>
                <a:gd name="connsiteY13" fmla="*/ 623189 h 623188"/>
                <a:gd name="connsiteX14" fmla="*/ 341473 w 512209"/>
                <a:gd name="connsiteY14" fmla="*/ 623189 h 623188"/>
                <a:gd name="connsiteX15" fmla="*/ 341473 w 512209"/>
                <a:gd name="connsiteY15" fmla="*/ 207323 h 623188"/>
                <a:gd name="connsiteX16" fmla="*/ 408548 w 512209"/>
                <a:gd name="connsiteY16" fmla="*/ 207323 h 623188"/>
                <a:gd name="connsiteX17" fmla="*/ 512210 w 512209"/>
                <a:gd name="connsiteY17" fmla="*/ 103662 h 623188"/>
                <a:gd name="connsiteX18" fmla="*/ 408548 w 512209"/>
                <a:gd name="connsiteY18" fmla="*/ 0 h 623188"/>
                <a:gd name="connsiteX19" fmla="*/ 36586 w 512209"/>
                <a:gd name="connsiteY19" fmla="*/ 103662 h 623188"/>
                <a:gd name="connsiteX20" fmla="*/ 103662 w 512209"/>
                <a:gd name="connsiteY20" fmla="*/ 36586 h 623188"/>
                <a:gd name="connsiteX21" fmla="*/ 170737 w 512209"/>
                <a:gd name="connsiteY21" fmla="*/ 103662 h 623188"/>
                <a:gd name="connsiteX22" fmla="*/ 170737 w 512209"/>
                <a:gd name="connsiteY22" fmla="*/ 170737 h 623188"/>
                <a:gd name="connsiteX23" fmla="*/ 103662 w 512209"/>
                <a:gd name="connsiteY23" fmla="*/ 170737 h 623188"/>
                <a:gd name="connsiteX24" fmla="*/ 36586 w 512209"/>
                <a:gd name="connsiteY24" fmla="*/ 103662 h 623188"/>
                <a:gd name="connsiteX25" fmla="*/ 408548 w 512209"/>
                <a:gd name="connsiteY25" fmla="*/ 170737 h 623188"/>
                <a:gd name="connsiteX26" fmla="*/ 341473 w 512209"/>
                <a:gd name="connsiteY26" fmla="*/ 170737 h 623188"/>
                <a:gd name="connsiteX27" fmla="*/ 341473 w 512209"/>
                <a:gd name="connsiteY27" fmla="*/ 103662 h 623188"/>
                <a:gd name="connsiteX28" fmla="*/ 408548 w 512209"/>
                <a:gd name="connsiteY28" fmla="*/ 36586 h 623188"/>
                <a:gd name="connsiteX29" fmla="*/ 475623 w 512209"/>
                <a:gd name="connsiteY29" fmla="*/ 103662 h 623188"/>
                <a:gd name="connsiteX30" fmla="*/ 408548 w 512209"/>
                <a:gd name="connsiteY30" fmla="*/ 170737 h 6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2209" h="623188">
                  <a:moveTo>
                    <a:pt x="408548" y="0"/>
                  </a:moveTo>
                  <a:cubicBezTo>
                    <a:pt x="351388" y="0"/>
                    <a:pt x="304887" y="46501"/>
                    <a:pt x="304887" y="103662"/>
                  </a:cubicBezTo>
                  <a:lnTo>
                    <a:pt x="304887" y="171316"/>
                  </a:lnTo>
                  <a:lnTo>
                    <a:pt x="207323" y="171316"/>
                  </a:lnTo>
                  <a:lnTo>
                    <a:pt x="207323" y="103662"/>
                  </a:lnTo>
                  <a:cubicBezTo>
                    <a:pt x="207323" y="46501"/>
                    <a:pt x="160822" y="0"/>
                    <a:pt x="103662" y="0"/>
                  </a:cubicBezTo>
                  <a:cubicBezTo>
                    <a:pt x="46501" y="0"/>
                    <a:pt x="0" y="46501"/>
                    <a:pt x="0" y="103662"/>
                  </a:cubicBezTo>
                  <a:cubicBezTo>
                    <a:pt x="0" y="160822"/>
                    <a:pt x="46501" y="207323"/>
                    <a:pt x="103662" y="207323"/>
                  </a:cubicBezTo>
                  <a:lnTo>
                    <a:pt x="170737" y="207323"/>
                  </a:lnTo>
                  <a:lnTo>
                    <a:pt x="170737" y="623189"/>
                  </a:lnTo>
                  <a:lnTo>
                    <a:pt x="207323" y="623189"/>
                  </a:lnTo>
                  <a:lnTo>
                    <a:pt x="207323" y="207902"/>
                  </a:lnTo>
                  <a:lnTo>
                    <a:pt x="304887" y="207902"/>
                  </a:lnTo>
                  <a:lnTo>
                    <a:pt x="304887" y="623189"/>
                  </a:lnTo>
                  <a:lnTo>
                    <a:pt x="341473" y="623189"/>
                  </a:lnTo>
                  <a:lnTo>
                    <a:pt x="341473" y="207323"/>
                  </a:lnTo>
                  <a:lnTo>
                    <a:pt x="408548" y="207323"/>
                  </a:lnTo>
                  <a:cubicBezTo>
                    <a:pt x="465708" y="207323"/>
                    <a:pt x="512210" y="160822"/>
                    <a:pt x="512210" y="103662"/>
                  </a:cubicBezTo>
                  <a:cubicBezTo>
                    <a:pt x="512210" y="46501"/>
                    <a:pt x="465708" y="0"/>
                    <a:pt x="408548" y="0"/>
                  </a:cubicBezTo>
                  <a:close/>
                  <a:moveTo>
                    <a:pt x="36586" y="103662"/>
                  </a:moveTo>
                  <a:cubicBezTo>
                    <a:pt x="36586" y="66679"/>
                    <a:pt x="66679" y="36586"/>
                    <a:pt x="103662" y="36586"/>
                  </a:cubicBezTo>
                  <a:cubicBezTo>
                    <a:pt x="140644" y="36586"/>
                    <a:pt x="170737" y="66679"/>
                    <a:pt x="170737" y="103662"/>
                  </a:cubicBezTo>
                  <a:lnTo>
                    <a:pt x="170737" y="170737"/>
                  </a:lnTo>
                  <a:lnTo>
                    <a:pt x="103662" y="170737"/>
                  </a:lnTo>
                  <a:cubicBezTo>
                    <a:pt x="66679" y="170737"/>
                    <a:pt x="36586" y="140644"/>
                    <a:pt x="36586" y="103662"/>
                  </a:cubicBezTo>
                  <a:close/>
                  <a:moveTo>
                    <a:pt x="408548" y="170737"/>
                  </a:moveTo>
                  <a:lnTo>
                    <a:pt x="341473" y="170737"/>
                  </a:lnTo>
                  <a:lnTo>
                    <a:pt x="341473" y="103662"/>
                  </a:lnTo>
                  <a:cubicBezTo>
                    <a:pt x="341473" y="66679"/>
                    <a:pt x="371566" y="36586"/>
                    <a:pt x="408548" y="36586"/>
                  </a:cubicBezTo>
                  <a:cubicBezTo>
                    <a:pt x="445531" y="36586"/>
                    <a:pt x="475623" y="66679"/>
                    <a:pt x="475623" y="103662"/>
                  </a:cubicBezTo>
                  <a:cubicBezTo>
                    <a:pt x="475623" y="140644"/>
                    <a:pt x="445531" y="170737"/>
                    <a:pt x="408548" y="170737"/>
                  </a:cubicBezTo>
                  <a:close/>
                </a:path>
              </a:pathLst>
            </a:custGeom>
            <a:solidFill>
              <a:srgbClr val="FFFFFF"/>
            </a:solidFill>
            <a:ln w="609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grpSp>
          <p:nvGrpSpPr>
            <p:cNvPr id="40" name="رسم 4" descr="مصباح">
              <a:extLst>
                <a:ext uri="{FF2B5EF4-FFF2-40B4-BE49-F238E27FC236}">
                  <a16:creationId xmlns:a16="http://schemas.microsoft.com/office/drawing/2014/main" id="{28EE777B-539C-FC5A-F5B0-EC7EEDD9D16E}"/>
                </a:ext>
              </a:extLst>
            </p:cNvPr>
            <p:cNvGrpSpPr/>
            <p:nvPr/>
          </p:nvGrpSpPr>
          <p:grpSpPr>
            <a:xfrm>
              <a:off x="5040441" y="1483872"/>
              <a:ext cx="2111118" cy="1809982"/>
              <a:chOff x="5156949" y="1277262"/>
              <a:chExt cx="1878102" cy="1610204"/>
            </a:xfrm>
            <a:solidFill>
              <a:srgbClr val="FFDFDE"/>
            </a:solidFill>
          </p:grpSpPr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137044DD-8D8C-67DA-391C-FC8B395088B5}"/>
                  </a:ext>
                </a:extLst>
              </p:cNvPr>
              <p:cNvSpPr/>
              <p:nvPr/>
            </p:nvSpPr>
            <p:spPr>
              <a:xfrm>
                <a:off x="6071609" y="1277262"/>
                <a:ext cx="48781" cy="158541"/>
              </a:xfrm>
              <a:custGeom>
                <a:avLst/>
                <a:gdLst>
                  <a:gd name="connsiteX0" fmla="*/ 24391 w 48781"/>
                  <a:gd name="connsiteY0" fmla="*/ 158541 h 158541"/>
                  <a:gd name="connsiteX1" fmla="*/ 0 w 48781"/>
                  <a:gd name="connsiteY1" fmla="*/ 134150 h 158541"/>
                  <a:gd name="connsiteX2" fmla="*/ 0 w 48781"/>
                  <a:gd name="connsiteY2" fmla="*/ 24391 h 158541"/>
                  <a:gd name="connsiteX3" fmla="*/ 24391 w 48781"/>
                  <a:gd name="connsiteY3" fmla="*/ 0 h 158541"/>
                  <a:gd name="connsiteX4" fmla="*/ 48782 w 48781"/>
                  <a:gd name="connsiteY4" fmla="*/ 24391 h 158541"/>
                  <a:gd name="connsiteX5" fmla="*/ 48782 w 48781"/>
                  <a:gd name="connsiteY5" fmla="*/ 134150 h 158541"/>
                  <a:gd name="connsiteX6" fmla="*/ 24391 w 48781"/>
                  <a:gd name="connsiteY6" fmla="*/ 158541 h 15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81" h="158541">
                    <a:moveTo>
                      <a:pt x="24391" y="158541"/>
                    </a:moveTo>
                    <a:cubicBezTo>
                      <a:pt x="10921" y="158541"/>
                      <a:pt x="0" y="147620"/>
                      <a:pt x="0" y="134150"/>
                    </a:cubicBezTo>
                    <a:lnTo>
                      <a:pt x="0" y="24391"/>
                    </a:lnTo>
                    <a:cubicBezTo>
                      <a:pt x="0" y="10921"/>
                      <a:pt x="10921" y="0"/>
                      <a:pt x="24391" y="0"/>
                    </a:cubicBezTo>
                    <a:cubicBezTo>
                      <a:pt x="37861" y="0"/>
                      <a:pt x="48782" y="10921"/>
                      <a:pt x="48782" y="24391"/>
                    </a:cubicBezTo>
                    <a:lnTo>
                      <a:pt x="48782" y="134150"/>
                    </a:lnTo>
                    <a:cubicBezTo>
                      <a:pt x="48782" y="147620"/>
                      <a:pt x="37861" y="158541"/>
                      <a:pt x="24391" y="15854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73F4257A-1E7C-C7E6-28FA-661A095AD786}"/>
                  </a:ext>
                </a:extLst>
              </p:cNvPr>
              <p:cNvSpPr/>
              <p:nvPr/>
            </p:nvSpPr>
            <p:spPr>
              <a:xfrm>
                <a:off x="5424839" y="1545163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3 h 126390"/>
                  <a:gd name="connsiteX4" fmla="*/ 41637 w 126402"/>
                  <a:gd name="connsiteY4" fmla="*/ 7143 h 126390"/>
                  <a:gd name="connsiteX5" fmla="*/ 119255 w 126402"/>
                  <a:gd name="connsiteY5" fmla="*/ 84755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3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3"/>
                    </a:cubicBezTo>
                    <a:cubicBezTo>
                      <a:pt x="16667" y="-2381"/>
                      <a:pt x="32112" y="-2381"/>
                      <a:pt x="41637" y="7143"/>
                    </a:cubicBezTo>
                    <a:lnTo>
                      <a:pt x="119255" y="84755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FF86F578-D558-20D4-B269-9BD1166DFD99}"/>
                  </a:ext>
                </a:extLst>
              </p:cNvPr>
              <p:cNvSpPr/>
              <p:nvPr/>
            </p:nvSpPr>
            <p:spPr>
              <a:xfrm>
                <a:off x="5156949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4FC84932-25AB-91C9-4075-83567D94A7F7}"/>
                  </a:ext>
                </a:extLst>
              </p:cNvPr>
              <p:cNvSpPr/>
              <p:nvPr/>
            </p:nvSpPr>
            <p:spPr>
              <a:xfrm>
                <a:off x="5424845" y="2761076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6 h 126390"/>
                  <a:gd name="connsiteX3" fmla="*/ 84766 w 126403"/>
                  <a:gd name="connsiteY3" fmla="*/ 7144 h 126390"/>
                  <a:gd name="connsiteX4" fmla="*/ 119255 w 126403"/>
                  <a:gd name="connsiteY4" fmla="*/ 7144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4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6"/>
                    </a:cubicBezTo>
                    <a:lnTo>
                      <a:pt x="84766" y="7144"/>
                    </a:lnTo>
                    <a:cubicBezTo>
                      <a:pt x="94285" y="-2381"/>
                      <a:pt x="109730" y="-2381"/>
                      <a:pt x="119255" y="7144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75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9EFF1BCD-070A-C5AC-9DD2-66D047185ACF}"/>
                  </a:ext>
                </a:extLst>
              </p:cNvPr>
              <p:cNvSpPr/>
              <p:nvPr/>
            </p:nvSpPr>
            <p:spPr>
              <a:xfrm>
                <a:off x="6640752" y="2761076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4 h 126390"/>
                  <a:gd name="connsiteX4" fmla="*/ 41637 w 126402"/>
                  <a:gd name="connsiteY4" fmla="*/ 7144 h 126390"/>
                  <a:gd name="connsiteX5" fmla="*/ 119255 w 126402"/>
                  <a:gd name="connsiteY5" fmla="*/ 84756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2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4"/>
                    </a:cubicBezTo>
                    <a:cubicBezTo>
                      <a:pt x="16667" y="-2381"/>
                      <a:pt x="32112" y="-2381"/>
                      <a:pt x="41637" y="7144"/>
                    </a:cubicBezTo>
                    <a:lnTo>
                      <a:pt x="119255" y="84756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0AF0D239-FC9E-1653-5A7B-D10C2E7EE699}"/>
                  </a:ext>
                </a:extLst>
              </p:cNvPr>
              <p:cNvSpPr/>
              <p:nvPr/>
            </p:nvSpPr>
            <p:spPr>
              <a:xfrm>
                <a:off x="6876510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37FF3099-909F-023B-D4F8-F5B06A5CDABA}"/>
                  </a:ext>
                </a:extLst>
              </p:cNvPr>
              <p:cNvSpPr/>
              <p:nvPr/>
            </p:nvSpPr>
            <p:spPr>
              <a:xfrm>
                <a:off x="6640758" y="1545163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5 h 126390"/>
                  <a:gd name="connsiteX3" fmla="*/ 84766 w 126403"/>
                  <a:gd name="connsiteY3" fmla="*/ 7143 h 126390"/>
                  <a:gd name="connsiteX4" fmla="*/ 119255 w 126403"/>
                  <a:gd name="connsiteY4" fmla="*/ 7143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5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5"/>
                    </a:cubicBezTo>
                    <a:lnTo>
                      <a:pt x="84766" y="7143"/>
                    </a:lnTo>
                    <a:cubicBezTo>
                      <a:pt x="94285" y="-2381"/>
                      <a:pt x="109730" y="-2381"/>
                      <a:pt x="119255" y="7143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81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072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A16E3-DA34-DB73-0D3C-67AB8FC8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AE59031-5D29-F564-EE5D-AA43CAD9DA4B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الواجبات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302261E-36CC-D9EB-2FF8-471DD4A487C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EFEBD1-DB8A-F230-470B-61AEC790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1442" y="3546565"/>
            <a:ext cx="1196789" cy="14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6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544C68-F987-4052-9C90-CC4DC29724BE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الانشطة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9591290-2908-4FD1-BEC6-6522468E051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6B62E5F-2BB8-0501-8937-EA2B6D267D99}"/>
              </a:ext>
            </a:extLst>
          </p:cNvPr>
          <p:cNvGrpSpPr/>
          <p:nvPr/>
        </p:nvGrpSpPr>
        <p:grpSpPr>
          <a:xfrm>
            <a:off x="3339367" y="3663855"/>
            <a:ext cx="1106024" cy="1219096"/>
            <a:chOff x="-2636196" y="5799412"/>
            <a:chExt cx="779282" cy="858951"/>
          </a:xfrm>
        </p:grpSpPr>
        <p:grpSp>
          <p:nvGrpSpPr>
            <p:cNvPr id="4" name="رسم 4" descr="المقص ، والقلم ، وقلم تمييز">
              <a:extLst>
                <a:ext uri="{FF2B5EF4-FFF2-40B4-BE49-F238E27FC236}">
                  <a16:creationId xmlns:a16="http://schemas.microsoft.com/office/drawing/2014/main" id="{25ABB640-EC20-9FC9-BCBB-C9C9403EFFEC}"/>
                </a:ext>
              </a:extLst>
            </p:cNvPr>
            <p:cNvGrpSpPr/>
            <p:nvPr/>
          </p:nvGrpSpPr>
          <p:grpSpPr>
            <a:xfrm rot="8651756">
              <a:off x="-2636196" y="5799412"/>
              <a:ext cx="275371" cy="858951"/>
              <a:chOff x="13654147" y="1820522"/>
              <a:chExt cx="571643" cy="1783099"/>
            </a:xfrm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9B3939BB-62E6-E948-107B-21C5FB7EC0BC}"/>
                  </a:ext>
                </a:extLst>
              </p:cNvPr>
              <p:cNvSpPr/>
              <p:nvPr/>
            </p:nvSpPr>
            <p:spPr>
              <a:xfrm>
                <a:off x="13892405" y="1820522"/>
                <a:ext cx="95250" cy="135483"/>
              </a:xfrm>
              <a:custGeom>
                <a:avLst/>
                <a:gdLst>
                  <a:gd name="connsiteX0" fmla="*/ 95250 w 95250"/>
                  <a:gd name="connsiteY0" fmla="*/ 135484 h 135483"/>
                  <a:gd name="connsiteX1" fmla="*/ 0 w 95250"/>
                  <a:gd name="connsiteY1" fmla="*/ 135484 h 135483"/>
                  <a:gd name="connsiteX2" fmla="*/ 0 w 95250"/>
                  <a:gd name="connsiteY2" fmla="*/ 0 h 135483"/>
                  <a:gd name="connsiteX3" fmla="*/ 95250 w 95250"/>
                  <a:gd name="connsiteY3" fmla="*/ 59284 h 13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135483">
                    <a:moveTo>
                      <a:pt x="95250" y="135484"/>
                    </a:moveTo>
                    <a:lnTo>
                      <a:pt x="0" y="135484"/>
                    </a:lnTo>
                    <a:lnTo>
                      <a:pt x="0" y="0"/>
                    </a:lnTo>
                    <a:lnTo>
                      <a:pt x="95250" y="59284"/>
                    </a:ln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5F8BA496-4D44-B2D6-DC1A-285CC1BE2C10}"/>
                  </a:ext>
                </a:extLst>
              </p:cNvPr>
              <p:cNvSpPr/>
              <p:nvPr/>
            </p:nvSpPr>
            <p:spPr>
              <a:xfrm>
                <a:off x="13806690" y="3486150"/>
                <a:ext cx="266700" cy="117471"/>
              </a:xfrm>
              <a:custGeom>
                <a:avLst/>
                <a:gdLst>
                  <a:gd name="connsiteX0" fmla="*/ 219275 w 266700"/>
                  <a:gd name="connsiteY0" fmla="*/ 117472 h 117471"/>
                  <a:gd name="connsiteX1" fmla="*/ 47415 w 266700"/>
                  <a:gd name="connsiteY1" fmla="*/ 117472 h 117471"/>
                  <a:gd name="connsiteX2" fmla="*/ 0 w 266700"/>
                  <a:gd name="connsiteY2" fmla="*/ 70056 h 117471"/>
                  <a:gd name="connsiteX3" fmla="*/ 0 w 266700"/>
                  <a:gd name="connsiteY3" fmla="*/ 0 h 117471"/>
                  <a:gd name="connsiteX4" fmla="*/ 266700 w 266700"/>
                  <a:gd name="connsiteY4" fmla="*/ 0 h 117471"/>
                  <a:gd name="connsiteX5" fmla="*/ 266700 w 266700"/>
                  <a:gd name="connsiteY5" fmla="*/ 70056 h 117471"/>
                  <a:gd name="connsiteX6" fmla="*/ 219275 w 266700"/>
                  <a:gd name="connsiteY6" fmla="*/ 117472 h 11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17471">
                    <a:moveTo>
                      <a:pt x="219275" y="117472"/>
                    </a:moveTo>
                    <a:lnTo>
                      <a:pt x="47415" y="117472"/>
                    </a:lnTo>
                    <a:cubicBezTo>
                      <a:pt x="21222" y="117472"/>
                      <a:pt x="0" y="96241"/>
                      <a:pt x="0" y="70056"/>
                    </a:cubicBezTo>
                    <a:lnTo>
                      <a:pt x="0" y="0"/>
                    </a:lnTo>
                    <a:lnTo>
                      <a:pt x="266700" y="0"/>
                    </a:lnTo>
                    <a:lnTo>
                      <a:pt x="266700" y="70056"/>
                    </a:lnTo>
                    <a:cubicBezTo>
                      <a:pt x="266690" y="96241"/>
                      <a:pt x="245459" y="117472"/>
                      <a:pt x="219275" y="117472"/>
                    </a:cubicBezTo>
                    <a:close/>
                  </a:path>
                </a:pathLst>
              </a:custGeom>
              <a:solidFill>
                <a:srgbClr val="FE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8D713A36-7C1A-CD0A-A53A-37DDDDDEF067}"/>
                  </a:ext>
                </a:extLst>
              </p:cNvPr>
              <p:cNvSpPr/>
              <p:nvPr/>
            </p:nvSpPr>
            <p:spPr>
              <a:xfrm>
                <a:off x="13701905" y="1935946"/>
                <a:ext cx="476259" cy="620592"/>
              </a:xfrm>
              <a:custGeom>
                <a:avLst/>
                <a:gdLst>
                  <a:gd name="connsiteX0" fmla="*/ 475307 w 476259"/>
                  <a:gd name="connsiteY0" fmla="*/ 400479 h 620592"/>
                  <a:gd name="connsiteX1" fmla="*/ 308724 w 476259"/>
                  <a:gd name="connsiteY1" fmla="*/ 80743 h 620592"/>
                  <a:gd name="connsiteX2" fmla="*/ 304810 w 476259"/>
                  <a:gd name="connsiteY2" fmla="*/ 67685 h 620592"/>
                  <a:gd name="connsiteX3" fmla="*/ 304810 w 476259"/>
                  <a:gd name="connsiteY3" fmla="*/ 0 h 620592"/>
                  <a:gd name="connsiteX4" fmla="*/ 171460 w 476259"/>
                  <a:gd name="connsiteY4" fmla="*/ 0 h 620592"/>
                  <a:gd name="connsiteX5" fmla="*/ 171460 w 476259"/>
                  <a:gd name="connsiteY5" fmla="*/ 67685 h 620592"/>
                  <a:gd name="connsiteX6" fmla="*/ 166887 w 476259"/>
                  <a:gd name="connsiteY6" fmla="*/ 82934 h 620592"/>
                  <a:gd name="connsiteX7" fmla="*/ 10 w 476259"/>
                  <a:gd name="connsiteY7" fmla="*/ 401060 h 620592"/>
                  <a:gd name="connsiteX8" fmla="*/ 0 w 476259"/>
                  <a:gd name="connsiteY8" fmla="*/ 620592 h 620592"/>
                  <a:gd name="connsiteX9" fmla="*/ 476260 w 476259"/>
                  <a:gd name="connsiteY9" fmla="*/ 620363 h 620592"/>
                  <a:gd name="connsiteX10" fmla="*/ 476260 w 476259"/>
                  <a:gd name="connsiteY10" fmla="*/ 401679 h 620592"/>
                  <a:gd name="connsiteX11" fmla="*/ 475307 w 476259"/>
                  <a:gd name="connsiteY11" fmla="*/ 400479 h 6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9" h="620592">
                    <a:moveTo>
                      <a:pt x="475307" y="400479"/>
                    </a:moveTo>
                    <a:cubicBezTo>
                      <a:pt x="400098" y="305362"/>
                      <a:pt x="343576" y="196882"/>
                      <a:pt x="308724" y="80743"/>
                    </a:cubicBezTo>
                    <a:lnTo>
                      <a:pt x="304810" y="67685"/>
                    </a:lnTo>
                    <a:lnTo>
                      <a:pt x="304810" y="0"/>
                    </a:lnTo>
                    <a:lnTo>
                      <a:pt x="171460" y="0"/>
                    </a:lnTo>
                    <a:lnTo>
                      <a:pt x="171460" y="67685"/>
                    </a:lnTo>
                    <a:lnTo>
                      <a:pt x="166887" y="82934"/>
                    </a:lnTo>
                    <a:cubicBezTo>
                      <a:pt x="132159" y="198692"/>
                      <a:pt x="75505" y="306696"/>
                      <a:pt x="10" y="401060"/>
                    </a:cubicBezTo>
                    <a:lnTo>
                      <a:pt x="0" y="620592"/>
                    </a:lnTo>
                    <a:lnTo>
                      <a:pt x="476260" y="620363"/>
                    </a:lnTo>
                    <a:lnTo>
                      <a:pt x="476260" y="401679"/>
                    </a:lnTo>
                    <a:lnTo>
                      <a:pt x="475307" y="400479"/>
                    </a:ln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3D3373D0-088B-6587-1F53-7179DCB69BE7}"/>
                  </a:ext>
                </a:extLst>
              </p:cNvPr>
              <p:cNvSpPr/>
              <p:nvPr/>
            </p:nvSpPr>
            <p:spPr>
              <a:xfrm>
                <a:off x="13654147" y="2394365"/>
                <a:ext cx="571643" cy="1143000"/>
              </a:xfrm>
              <a:custGeom>
                <a:avLst/>
                <a:gdLst>
                  <a:gd name="connsiteX0" fmla="*/ 378638 w 571643"/>
                  <a:gd name="connsiteY0" fmla="*/ 86 h 1143000"/>
                  <a:gd name="connsiteX1" fmla="*/ 292932 w 571643"/>
                  <a:gd name="connsiteY1" fmla="*/ 85516 h 1143000"/>
                  <a:gd name="connsiteX2" fmla="*/ 207226 w 571643"/>
                  <a:gd name="connsiteY2" fmla="*/ 172 h 1143000"/>
                  <a:gd name="connsiteX3" fmla="*/ 0 w 571643"/>
                  <a:gd name="connsiteY3" fmla="*/ 276 h 1143000"/>
                  <a:gd name="connsiteX4" fmla="*/ 67675 w 571643"/>
                  <a:gd name="connsiteY4" fmla="*/ 1013431 h 1143000"/>
                  <a:gd name="connsiteX5" fmla="*/ 206188 w 571643"/>
                  <a:gd name="connsiteY5" fmla="*/ 1143000 h 1143000"/>
                  <a:gd name="connsiteX6" fmla="*/ 365560 w 571643"/>
                  <a:gd name="connsiteY6" fmla="*/ 1143000 h 1143000"/>
                  <a:gd name="connsiteX7" fmla="*/ 504072 w 571643"/>
                  <a:gd name="connsiteY7" fmla="*/ 1013422 h 1143000"/>
                  <a:gd name="connsiteX8" fmla="*/ 571643 w 571643"/>
                  <a:gd name="connsiteY8" fmla="*/ 0 h 1143000"/>
                  <a:gd name="connsiteX9" fmla="*/ 378638 w 571643"/>
                  <a:gd name="connsiteY9" fmla="*/ 86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643" h="1143000">
                    <a:moveTo>
                      <a:pt x="378638" y="86"/>
                    </a:moveTo>
                    <a:cubicBezTo>
                      <a:pt x="378476" y="47292"/>
                      <a:pt x="340176" y="85516"/>
                      <a:pt x="292932" y="85516"/>
                    </a:cubicBezTo>
                    <a:cubicBezTo>
                      <a:pt x="245716" y="85516"/>
                      <a:pt x="207436" y="47339"/>
                      <a:pt x="207226" y="172"/>
                    </a:cubicBezTo>
                    <a:lnTo>
                      <a:pt x="0" y="276"/>
                    </a:lnTo>
                    <a:lnTo>
                      <a:pt x="67675" y="1013431"/>
                    </a:lnTo>
                    <a:cubicBezTo>
                      <a:pt x="72542" y="1086345"/>
                      <a:pt x="133112" y="1143000"/>
                      <a:pt x="206188" y="1143000"/>
                    </a:cubicBezTo>
                    <a:lnTo>
                      <a:pt x="365560" y="1143000"/>
                    </a:lnTo>
                    <a:cubicBezTo>
                      <a:pt x="438645" y="1143000"/>
                      <a:pt x="499205" y="1086336"/>
                      <a:pt x="504072" y="1013422"/>
                    </a:cubicBezTo>
                    <a:lnTo>
                      <a:pt x="571643" y="0"/>
                    </a:lnTo>
                    <a:lnTo>
                      <a:pt x="378638" y="86"/>
                    </a:lnTo>
                    <a:close/>
                  </a:path>
                </a:pathLst>
              </a:custGeom>
              <a:solidFill>
                <a:srgbClr val="FE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0C3EDBF2-6821-5D41-04D1-392CE8ED0E1E}"/>
                  </a:ext>
                </a:extLst>
              </p:cNvPr>
              <p:cNvSpPr/>
              <p:nvPr/>
            </p:nvSpPr>
            <p:spPr>
              <a:xfrm>
                <a:off x="13892405" y="2613231"/>
                <a:ext cx="95250" cy="742950"/>
              </a:xfrm>
              <a:custGeom>
                <a:avLst/>
                <a:gdLst>
                  <a:gd name="connsiteX0" fmla="*/ 47625 w 95250"/>
                  <a:gd name="connsiteY0" fmla="*/ 742950 h 742950"/>
                  <a:gd name="connsiteX1" fmla="*/ 47625 w 95250"/>
                  <a:gd name="connsiteY1" fmla="*/ 742950 h 742950"/>
                  <a:gd name="connsiteX2" fmla="*/ 0 w 95250"/>
                  <a:gd name="connsiteY2" fmla="*/ 695325 h 742950"/>
                  <a:gd name="connsiteX3" fmla="*/ 0 w 95250"/>
                  <a:gd name="connsiteY3" fmla="*/ 47625 h 742950"/>
                  <a:gd name="connsiteX4" fmla="*/ 47625 w 95250"/>
                  <a:gd name="connsiteY4" fmla="*/ 0 h 742950"/>
                  <a:gd name="connsiteX5" fmla="*/ 47625 w 95250"/>
                  <a:gd name="connsiteY5" fmla="*/ 0 h 742950"/>
                  <a:gd name="connsiteX6" fmla="*/ 95250 w 95250"/>
                  <a:gd name="connsiteY6" fmla="*/ 47625 h 742950"/>
                  <a:gd name="connsiteX7" fmla="*/ 95250 w 95250"/>
                  <a:gd name="connsiteY7" fmla="*/ 695325 h 742950"/>
                  <a:gd name="connsiteX8" fmla="*/ 47625 w 95250"/>
                  <a:gd name="connsiteY8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742950">
                    <a:moveTo>
                      <a:pt x="47625" y="742950"/>
                    </a:moveTo>
                    <a:lnTo>
                      <a:pt x="47625" y="742950"/>
                    </a:lnTo>
                    <a:cubicBezTo>
                      <a:pt x="21326" y="742950"/>
                      <a:pt x="0" y="721623"/>
                      <a:pt x="0" y="695325"/>
                    </a:cubicBezTo>
                    <a:lnTo>
                      <a:pt x="0" y="47625"/>
                    </a:lnTo>
                    <a:cubicBezTo>
                      <a:pt x="0" y="21326"/>
                      <a:pt x="21326" y="0"/>
                      <a:pt x="47625" y="0"/>
                    </a:cubicBezTo>
                    <a:lnTo>
                      <a:pt x="47625" y="0"/>
                    </a:lnTo>
                    <a:cubicBezTo>
                      <a:pt x="73923" y="0"/>
                      <a:pt x="95250" y="21326"/>
                      <a:pt x="95250" y="47625"/>
                    </a:cubicBezTo>
                    <a:lnTo>
                      <a:pt x="95250" y="695325"/>
                    </a:lnTo>
                    <a:cubicBezTo>
                      <a:pt x="95250" y="721623"/>
                      <a:pt x="73933" y="742950"/>
                      <a:pt x="47625" y="742950"/>
                    </a:cubicBez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69CBB2FC-6F30-D474-E325-BD4AD5849DC2}"/>
                </a:ext>
              </a:extLst>
            </p:cNvPr>
            <p:cNvSpPr/>
            <p:nvPr/>
          </p:nvSpPr>
          <p:spPr>
            <a:xfrm rot="19486583">
              <a:off x="-2308584" y="6158567"/>
              <a:ext cx="451670" cy="477481"/>
            </a:xfrm>
            <a:custGeom>
              <a:avLst/>
              <a:gdLst>
                <a:gd name="connsiteX0" fmla="*/ 3070860 w 3070860"/>
                <a:gd name="connsiteY0" fmla="*/ 127719 h 1157598"/>
                <a:gd name="connsiteX1" fmla="*/ 2034540 w 3070860"/>
                <a:gd name="connsiteY1" fmla="*/ 74379 h 1157598"/>
                <a:gd name="connsiteX2" fmla="*/ 2103120 w 3070860"/>
                <a:gd name="connsiteY2" fmla="*/ 1011639 h 1157598"/>
                <a:gd name="connsiteX3" fmla="*/ 2263140 w 3070860"/>
                <a:gd name="connsiteY3" fmla="*/ 661119 h 1157598"/>
                <a:gd name="connsiteX4" fmla="*/ 1424940 w 3070860"/>
                <a:gd name="connsiteY4" fmla="*/ 310599 h 1157598"/>
                <a:gd name="connsiteX5" fmla="*/ 1181100 w 3070860"/>
                <a:gd name="connsiteY5" fmla="*/ 1049739 h 1157598"/>
                <a:gd name="connsiteX6" fmla="*/ 1493520 w 3070860"/>
                <a:gd name="connsiteY6" fmla="*/ 1019259 h 1157598"/>
                <a:gd name="connsiteX7" fmla="*/ 624840 w 3070860"/>
                <a:gd name="connsiteY7" fmla="*/ 493479 h 1157598"/>
                <a:gd name="connsiteX8" fmla="*/ 373380 w 3070860"/>
                <a:gd name="connsiteY8" fmla="*/ 1141179 h 1157598"/>
                <a:gd name="connsiteX9" fmla="*/ 518160 w 3070860"/>
                <a:gd name="connsiteY9" fmla="*/ 935439 h 1157598"/>
                <a:gd name="connsiteX10" fmla="*/ 0 w 3070860"/>
                <a:gd name="connsiteY10" fmla="*/ 623019 h 1157598"/>
                <a:gd name="connsiteX0" fmla="*/ 3070860 w 3070860"/>
                <a:gd name="connsiteY0" fmla="*/ 213527 h 1243406"/>
                <a:gd name="connsiteX1" fmla="*/ 2034540 w 3070860"/>
                <a:gd name="connsiteY1" fmla="*/ 160187 h 1243406"/>
                <a:gd name="connsiteX2" fmla="*/ 2103120 w 3070860"/>
                <a:gd name="connsiteY2" fmla="*/ 1097447 h 1243406"/>
                <a:gd name="connsiteX3" fmla="*/ 2263140 w 3070860"/>
                <a:gd name="connsiteY3" fmla="*/ 746927 h 1243406"/>
                <a:gd name="connsiteX4" fmla="*/ 1424940 w 3070860"/>
                <a:gd name="connsiteY4" fmla="*/ 396407 h 1243406"/>
                <a:gd name="connsiteX5" fmla="*/ 1181100 w 3070860"/>
                <a:gd name="connsiteY5" fmla="*/ 1135547 h 1243406"/>
                <a:gd name="connsiteX6" fmla="*/ 1493520 w 3070860"/>
                <a:gd name="connsiteY6" fmla="*/ 1105067 h 1243406"/>
                <a:gd name="connsiteX7" fmla="*/ 624840 w 3070860"/>
                <a:gd name="connsiteY7" fmla="*/ 579287 h 1243406"/>
                <a:gd name="connsiteX8" fmla="*/ 373380 w 3070860"/>
                <a:gd name="connsiteY8" fmla="*/ 1226987 h 1243406"/>
                <a:gd name="connsiteX9" fmla="*/ 518160 w 3070860"/>
                <a:gd name="connsiteY9" fmla="*/ 1021247 h 1243406"/>
                <a:gd name="connsiteX10" fmla="*/ 0 w 3070860"/>
                <a:gd name="connsiteY10" fmla="*/ 708827 h 1243406"/>
                <a:gd name="connsiteX0" fmla="*/ 3070860 w 3070860"/>
                <a:gd name="connsiteY0" fmla="*/ 134897 h 1164776"/>
                <a:gd name="connsiteX1" fmla="*/ 2034540 w 3070860"/>
                <a:gd name="connsiteY1" fmla="*/ 81557 h 1164776"/>
                <a:gd name="connsiteX2" fmla="*/ 2103120 w 3070860"/>
                <a:gd name="connsiteY2" fmla="*/ 1018817 h 1164776"/>
                <a:gd name="connsiteX3" fmla="*/ 2263140 w 3070860"/>
                <a:gd name="connsiteY3" fmla="*/ 668297 h 1164776"/>
                <a:gd name="connsiteX4" fmla="*/ 1424940 w 3070860"/>
                <a:gd name="connsiteY4" fmla="*/ 317777 h 1164776"/>
                <a:gd name="connsiteX5" fmla="*/ 1181100 w 3070860"/>
                <a:gd name="connsiteY5" fmla="*/ 1056917 h 1164776"/>
                <a:gd name="connsiteX6" fmla="*/ 1493520 w 3070860"/>
                <a:gd name="connsiteY6" fmla="*/ 1026437 h 1164776"/>
                <a:gd name="connsiteX7" fmla="*/ 624840 w 3070860"/>
                <a:gd name="connsiteY7" fmla="*/ 500657 h 1164776"/>
                <a:gd name="connsiteX8" fmla="*/ 373380 w 3070860"/>
                <a:gd name="connsiteY8" fmla="*/ 1148357 h 1164776"/>
                <a:gd name="connsiteX9" fmla="*/ 518160 w 3070860"/>
                <a:gd name="connsiteY9" fmla="*/ 942617 h 1164776"/>
                <a:gd name="connsiteX10" fmla="*/ 0 w 3070860"/>
                <a:gd name="connsiteY10" fmla="*/ 630197 h 1164776"/>
                <a:gd name="connsiteX0" fmla="*/ 2905756 w 2905756"/>
                <a:gd name="connsiteY0" fmla="*/ 338713 h 1103362"/>
                <a:gd name="connsiteX1" fmla="*/ 2034540 w 2905756"/>
                <a:gd name="connsiteY1" fmla="*/ 20143 h 1103362"/>
                <a:gd name="connsiteX2" fmla="*/ 2103120 w 2905756"/>
                <a:gd name="connsiteY2" fmla="*/ 957403 h 1103362"/>
                <a:gd name="connsiteX3" fmla="*/ 2263140 w 2905756"/>
                <a:gd name="connsiteY3" fmla="*/ 606883 h 1103362"/>
                <a:gd name="connsiteX4" fmla="*/ 1424940 w 2905756"/>
                <a:gd name="connsiteY4" fmla="*/ 256363 h 1103362"/>
                <a:gd name="connsiteX5" fmla="*/ 1181100 w 2905756"/>
                <a:gd name="connsiteY5" fmla="*/ 995503 h 1103362"/>
                <a:gd name="connsiteX6" fmla="*/ 1493520 w 2905756"/>
                <a:gd name="connsiteY6" fmla="*/ 965023 h 1103362"/>
                <a:gd name="connsiteX7" fmla="*/ 624840 w 2905756"/>
                <a:gd name="connsiteY7" fmla="*/ 439243 h 1103362"/>
                <a:gd name="connsiteX8" fmla="*/ 373380 w 2905756"/>
                <a:gd name="connsiteY8" fmla="*/ 1086943 h 1103362"/>
                <a:gd name="connsiteX9" fmla="*/ 518160 w 2905756"/>
                <a:gd name="connsiteY9" fmla="*/ 881203 h 1103362"/>
                <a:gd name="connsiteX10" fmla="*/ 0 w 2905756"/>
                <a:gd name="connsiteY10" fmla="*/ 568783 h 1103362"/>
                <a:gd name="connsiteX0" fmla="*/ 2905756 w 2905756"/>
                <a:gd name="connsiteY0" fmla="*/ 357838 h 1122487"/>
                <a:gd name="connsiteX1" fmla="*/ 2034540 w 2905756"/>
                <a:gd name="connsiteY1" fmla="*/ 39268 h 1122487"/>
                <a:gd name="connsiteX2" fmla="*/ 2103120 w 2905756"/>
                <a:gd name="connsiteY2" fmla="*/ 976528 h 1122487"/>
                <a:gd name="connsiteX3" fmla="*/ 2263140 w 2905756"/>
                <a:gd name="connsiteY3" fmla="*/ 626008 h 1122487"/>
                <a:gd name="connsiteX4" fmla="*/ 1424940 w 2905756"/>
                <a:gd name="connsiteY4" fmla="*/ 275488 h 1122487"/>
                <a:gd name="connsiteX5" fmla="*/ 1181100 w 2905756"/>
                <a:gd name="connsiteY5" fmla="*/ 1014628 h 1122487"/>
                <a:gd name="connsiteX6" fmla="*/ 1493520 w 2905756"/>
                <a:gd name="connsiteY6" fmla="*/ 984148 h 1122487"/>
                <a:gd name="connsiteX7" fmla="*/ 624840 w 2905756"/>
                <a:gd name="connsiteY7" fmla="*/ 458368 h 1122487"/>
                <a:gd name="connsiteX8" fmla="*/ 373380 w 2905756"/>
                <a:gd name="connsiteY8" fmla="*/ 1106068 h 1122487"/>
                <a:gd name="connsiteX9" fmla="*/ 518160 w 2905756"/>
                <a:gd name="connsiteY9" fmla="*/ 900328 h 1122487"/>
                <a:gd name="connsiteX10" fmla="*/ 0 w 2905756"/>
                <a:gd name="connsiteY10" fmla="*/ 587908 h 1122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756" h="1147487">
                  <a:moveTo>
                    <a:pt x="2905756" y="382838"/>
                  </a:moveTo>
                  <a:cubicBezTo>
                    <a:pt x="2786887" y="59003"/>
                    <a:pt x="2276442" y="-97198"/>
                    <a:pt x="2034540" y="64268"/>
                  </a:cubicBezTo>
                  <a:cubicBezTo>
                    <a:pt x="1792638" y="225734"/>
                    <a:pt x="2065020" y="903738"/>
                    <a:pt x="2103120" y="1001528"/>
                  </a:cubicBezTo>
                  <a:cubicBezTo>
                    <a:pt x="2141220" y="1099318"/>
                    <a:pt x="2376170" y="767848"/>
                    <a:pt x="2263140" y="651008"/>
                  </a:cubicBezTo>
                  <a:cubicBezTo>
                    <a:pt x="2150110" y="534168"/>
                    <a:pt x="1725490" y="157961"/>
                    <a:pt x="1424940" y="300488"/>
                  </a:cubicBezTo>
                  <a:cubicBezTo>
                    <a:pt x="1124390" y="443015"/>
                    <a:pt x="1169670" y="921518"/>
                    <a:pt x="1181100" y="1039628"/>
                  </a:cubicBezTo>
                  <a:cubicBezTo>
                    <a:pt x="1192530" y="1157738"/>
                    <a:pt x="1586230" y="1101858"/>
                    <a:pt x="1493520" y="1009148"/>
                  </a:cubicBezTo>
                  <a:cubicBezTo>
                    <a:pt x="1400810" y="916438"/>
                    <a:pt x="929428" y="446681"/>
                    <a:pt x="624840" y="483368"/>
                  </a:cubicBezTo>
                  <a:cubicBezTo>
                    <a:pt x="320252" y="520055"/>
                    <a:pt x="391160" y="1057408"/>
                    <a:pt x="373380" y="1131068"/>
                  </a:cubicBezTo>
                  <a:cubicBezTo>
                    <a:pt x="355600" y="1204728"/>
                    <a:pt x="580390" y="1011688"/>
                    <a:pt x="518160" y="925328"/>
                  </a:cubicBezTo>
                  <a:cubicBezTo>
                    <a:pt x="455930" y="838968"/>
                    <a:pt x="227965" y="725938"/>
                    <a:pt x="0" y="612908"/>
                  </a:cubicBezTo>
                </a:path>
              </a:pathLst>
            </a:custGeom>
            <a:noFill/>
            <a:ln w="38100">
              <a:solidFill>
                <a:srgbClr val="FE7F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00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BA4E8-8FF1-2DCF-737D-142B665E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53A9178-0D2D-DBAE-8386-7736C5F9A8B0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أوراق العمل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177D1C-3475-9419-4DCB-61FA1A090CDD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442F3BF-290C-CA27-D319-4DEFBBC2AE25}"/>
              </a:ext>
            </a:extLst>
          </p:cNvPr>
          <p:cNvGrpSpPr/>
          <p:nvPr/>
        </p:nvGrpSpPr>
        <p:grpSpPr>
          <a:xfrm>
            <a:off x="3145681" y="3848650"/>
            <a:ext cx="1231641" cy="849506"/>
            <a:chOff x="5124055" y="1979939"/>
            <a:chExt cx="1942965" cy="1340131"/>
          </a:xfrm>
        </p:grpSpPr>
        <p:grpSp>
          <p:nvGrpSpPr>
            <p:cNvPr id="3" name="رسم 2" descr="كتاب مفتوح">
              <a:extLst>
                <a:ext uri="{FF2B5EF4-FFF2-40B4-BE49-F238E27FC236}">
                  <a16:creationId xmlns:a16="http://schemas.microsoft.com/office/drawing/2014/main" id="{AFB29906-2BC6-5A19-CEAF-D36143EBBD50}"/>
                </a:ext>
              </a:extLst>
            </p:cNvPr>
            <p:cNvGrpSpPr/>
            <p:nvPr/>
          </p:nvGrpSpPr>
          <p:grpSpPr>
            <a:xfrm>
              <a:off x="5124055" y="2028261"/>
              <a:ext cx="1942965" cy="1260302"/>
              <a:chOff x="5124055" y="2028261"/>
              <a:chExt cx="1942965" cy="1260302"/>
            </a:xfrm>
            <a:solidFill>
              <a:srgbClr val="A6E4E6"/>
            </a:solidFill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D29167A0-43DC-9D4C-EDCE-E1F9BFA08933}"/>
                  </a:ext>
                </a:extLst>
              </p:cNvPr>
              <p:cNvSpPr/>
              <p:nvPr/>
            </p:nvSpPr>
            <p:spPr>
              <a:xfrm>
                <a:off x="5124055" y="2028261"/>
                <a:ext cx="1942965" cy="1260302"/>
              </a:xfrm>
              <a:custGeom>
                <a:avLst/>
                <a:gdLst>
                  <a:gd name="connsiteX0" fmla="*/ 1911458 w 1942965"/>
                  <a:gd name="connsiteY0" fmla="*/ 0 h 1260302"/>
                  <a:gd name="connsiteX1" fmla="*/ 31508 w 1942965"/>
                  <a:gd name="connsiteY1" fmla="*/ 0 h 1260302"/>
                  <a:gd name="connsiteX2" fmla="*/ 0 w 1942965"/>
                  <a:gd name="connsiteY2" fmla="*/ 31508 h 1260302"/>
                  <a:gd name="connsiteX3" fmla="*/ 0 w 1942965"/>
                  <a:gd name="connsiteY3" fmla="*/ 1228795 h 1260302"/>
                  <a:gd name="connsiteX4" fmla="*/ 31508 w 1942965"/>
                  <a:gd name="connsiteY4" fmla="*/ 1260302 h 1260302"/>
                  <a:gd name="connsiteX5" fmla="*/ 1911458 w 1942965"/>
                  <a:gd name="connsiteY5" fmla="*/ 1260302 h 1260302"/>
                  <a:gd name="connsiteX6" fmla="*/ 1942966 w 1942965"/>
                  <a:gd name="connsiteY6" fmla="*/ 1228795 h 1260302"/>
                  <a:gd name="connsiteX7" fmla="*/ 1942966 w 1942965"/>
                  <a:gd name="connsiteY7" fmla="*/ 31508 h 1260302"/>
                  <a:gd name="connsiteX8" fmla="*/ 1911458 w 1942965"/>
                  <a:gd name="connsiteY8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2965" h="1260302">
                    <a:moveTo>
                      <a:pt x="1911458" y="0"/>
                    </a:moveTo>
                    <a:lnTo>
                      <a:pt x="31508" y="0"/>
                    </a:ln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1911458" y="1260302"/>
                    </a:lnTo>
                    <a:cubicBezTo>
                      <a:pt x="1928861" y="1260302"/>
                      <a:pt x="1942966" y="1246197"/>
                      <a:pt x="1942966" y="1228795"/>
                    </a:cubicBezTo>
                    <a:lnTo>
                      <a:pt x="1942966" y="31508"/>
                    </a:lnTo>
                    <a:cubicBezTo>
                      <a:pt x="1942966" y="14105"/>
                      <a:pt x="1928861" y="0"/>
                      <a:pt x="1911458" y="0"/>
                    </a:cubicBez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D6D35EDE-038F-914F-1002-EF20E19BD3D4}"/>
                  </a:ext>
                </a:extLst>
              </p:cNvPr>
              <p:cNvSpPr/>
              <p:nvPr/>
            </p:nvSpPr>
            <p:spPr>
              <a:xfrm>
                <a:off x="5150311" y="2028261"/>
                <a:ext cx="855955" cy="1260302"/>
              </a:xfrm>
              <a:custGeom>
                <a:avLst/>
                <a:gdLst>
                  <a:gd name="connsiteX0" fmla="*/ 31508 w 855955"/>
                  <a:gd name="connsiteY0" fmla="*/ 0 h 1260302"/>
                  <a:gd name="connsiteX1" fmla="*/ 0 w 855955"/>
                  <a:gd name="connsiteY1" fmla="*/ 31508 h 1260302"/>
                  <a:gd name="connsiteX2" fmla="*/ 0 w 855955"/>
                  <a:gd name="connsiteY2" fmla="*/ 1228795 h 1260302"/>
                  <a:gd name="connsiteX3" fmla="*/ 31508 w 855955"/>
                  <a:gd name="connsiteY3" fmla="*/ 1260302 h 1260302"/>
                  <a:gd name="connsiteX4" fmla="*/ 855955 w 855955"/>
                  <a:gd name="connsiteY4" fmla="*/ 1260302 h 1260302"/>
                  <a:gd name="connsiteX5" fmla="*/ 855955 w 855955"/>
                  <a:gd name="connsiteY5" fmla="*/ 0 h 1260302"/>
                  <a:gd name="connsiteX6" fmla="*/ 31508 w 855955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955" h="1260302">
                    <a:moveTo>
                      <a:pt x="31508" y="0"/>
                    </a:move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855955" y="1260302"/>
                    </a:lnTo>
                    <a:lnTo>
                      <a:pt x="855955" y="0"/>
                    </a:lnTo>
                    <a:lnTo>
                      <a:pt x="31508" y="0"/>
                    </a:ln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9D577A24-5889-1B26-EE5A-2A086B87A5A7}"/>
                  </a:ext>
                </a:extLst>
              </p:cNvPr>
              <p:cNvSpPr/>
              <p:nvPr/>
            </p:nvSpPr>
            <p:spPr>
              <a:xfrm>
                <a:off x="6174306" y="2028261"/>
                <a:ext cx="866457" cy="1260302"/>
              </a:xfrm>
              <a:custGeom>
                <a:avLst/>
                <a:gdLst>
                  <a:gd name="connsiteX0" fmla="*/ 834950 w 866457"/>
                  <a:gd name="connsiteY0" fmla="*/ 0 h 1260302"/>
                  <a:gd name="connsiteX1" fmla="*/ 0 w 866457"/>
                  <a:gd name="connsiteY1" fmla="*/ 0 h 1260302"/>
                  <a:gd name="connsiteX2" fmla="*/ 0 w 866457"/>
                  <a:gd name="connsiteY2" fmla="*/ 1260302 h 1260302"/>
                  <a:gd name="connsiteX3" fmla="*/ 834950 w 866457"/>
                  <a:gd name="connsiteY3" fmla="*/ 1260302 h 1260302"/>
                  <a:gd name="connsiteX4" fmla="*/ 866458 w 866457"/>
                  <a:gd name="connsiteY4" fmla="*/ 1228795 h 1260302"/>
                  <a:gd name="connsiteX5" fmla="*/ 866458 w 866457"/>
                  <a:gd name="connsiteY5" fmla="*/ 31508 h 1260302"/>
                  <a:gd name="connsiteX6" fmla="*/ 834950 w 866457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457" h="1260302">
                    <a:moveTo>
                      <a:pt x="834950" y="0"/>
                    </a:moveTo>
                    <a:lnTo>
                      <a:pt x="0" y="0"/>
                    </a:lnTo>
                    <a:lnTo>
                      <a:pt x="0" y="1260302"/>
                    </a:lnTo>
                    <a:lnTo>
                      <a:pt x="834950" y="1260302"/>
                    </a:lnTo>
                    <a:cubicBezTo>
                      <a:pt x="852353" y="1260302"/>
                      <a:pt x="866458" y="1246197"/>
                      <a:pt x="866458" y="1228795"/>
                    </a:cubicBezTo>
                    <a:lnTo>
                      <a:pt x="866458" y="31508"/>
                    </a:lnTo>
                    <a:cubicBezTo>
                      <a:pt x="866458" y="14105"/>
                      <a:pt x="852353" y="0"/>
                      <a:pt x="834950" y="0"/>
                    </a:cubicBez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4" name="رسم 2" descr="كتاب مفتوح">
              <a:extLst>
                <a:ext uri="{FF2B5EF4-FFF2-40B4-BE49-F238E27FC236}">
                  <a16:creationId xmlns:a16="http://schemas.microsoft.com/office/drawing/2014/main" id="{1CB4B5C8-48F3-2E38-F7EC-79A8BB608998}"/>
                </a:ext>
              </a:extLst>
            </p:cNvPr>
            <p:cNvGrpSpPr/>
            <p:nvPr/>
          </p:nvGrpSpPr>
          <p:grpSpPr>
            <a:xfrm>
              <a:off x="5276341" y="1979939"/>
              <a:ext cx="1297060" cy="1340131"/>
              <a:chOff x="5276341" y="1979939"/>
              <a:chExt cx="1297060" cy="1340131"/>
            </a:xfrm>
            <a:solidFill>
              <a:srgbClr val="FFC94D"/>
            </a:solidFill>
          </p:grpSpPr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3305E7EA-355A-D3B7-A95C-FFD77DAE3708}"/>
                  </a:ext>
                </a:extLst>
              </p:cNvPr>
              <p:cNvSpPr/>
              <p:nvPr/>
            </p:nvSpPr>
            <p:spPr>
              <a:xfrm>
                <a:off x="5276341" y="2028261"/>
                <a:ext cx="488367" cy="120778"/>
              </a:xfrm>
              <a:custGeom>
                <a:avLst/>
                <a:gdLst>
                  <a:gd name="connsiteX0" fmla="*/ 0 w 488367"/>
                  <a:gd name="connsiteY0" fmla="*/ 0 h 120778"/>
                  <a:gd name="connsiteX1" fmla="*/ 488367 w 488367"/>
                  <a:gd name="connsiteY1" fmla="*/ 0 h 120778"/>
                  <a:gd name="connsiteX2" fmla="*/ 488367 w 488367"/>
                  <a:gd name="connsiteY2" fmla="*/ 120779 h 120778"/>
                  <a:gd name="connsiteX3" fmla="*/ 0 w 488367"/>
                  <a:gd name="connsiteY3" fmla="*/ 120779 h 1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20778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20779"/>
                    </a:lnTo>
                    <a:lnTo>
                      <a:pt x="0" y="120779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DAB3B5C9-3CAB-2552-F0A5-167525F83C8B}"/>
                  </a:ext>
                </a:extLst>
              </p:cNvPr>
              <p:cNvSpPr/>
              <p:nvPr/>
            </p:nvSpPr>
            <p:spPr>
              <a:xfrm>
                <a:off x="5334105" y="1979939"/>
                <a:ext cx="488367" cy="169101"/>
              </a:xfrm>
              <a:custGeom>
                <a:avLst/>
                <a:gdLst>
                  <a:gd name="connsiteX0" fmla="*/ 0 w 488367"/>
                  <a:gd name="connsiteY0" fmla="*/ 0 h 169101"/>
                  <a:gd name="connsiteX1" fmla="*/ 488367 w 488367"/>
                  <a:gd name="connsiteY1" fmla="*/ 0 h 169101"/>
                  <a:gd name="connsiteX2" fmla="*/ 488367 w 488367"/>
                  <a:gd name="connsiteY2" fmla="*/ 169101 h 169101"/>
                  <a:gd name="connsiteX3" fmla="*/ 0 w 488367"/>
                  <a:gd name="connsiteY3" fmla="*/ 169101 h 16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69101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69101"/>
                    </a:lnTo>
                    <a:lnTo>
                      <a:pt x="0" y="169101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6C14E08E-8F22-CF23-86AF-726543B9FD52}"/>
                  </a:ext>
                </a:extLst>
              </p:cNvPr>
              <p:cNvSpPr/>
              <p:nvPr/>
            </p:nvSpPr>
            <p:spPr>
              <a:xfrm>
                <a:off x="5628176" y="3188789"/>
                <a:ext cx="945226" cy="131281"/>
              </a:xfrm>
              <a:custGeom>
                <a:avLst/>
                <a:gdLst>
                  <a:gd name="connsiteX0" fmla="*/ 0 w 945226"/>
                  <a:gd name="connsiteY0" fmla="*/ 0 h 131281"/>
                  <a:gd name="connsiteX1" fmla="*/ 945227 w 945226"/>
                  <a:gd name="connsiteY1" fmla="*/ 0 h 131281"/>
                  <a:gd name="connsiteX2" fmla="*/ 945227 w 945226"/>
                  <a:gd name="connsiteY2" fmla="*/ 131281 h 131281"/>
                  <a:gd name="connsiteX3" fmla="*/ 0 w 945226"/>
                  <a:gd name="connsiteY3" fmla="*/ 131281 h 1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5226" h="131281">
                    <a:moveTo>
                      <a:pt x="0" y="0"/>
                    </a:moveTo>
                    <a:lnTo>
                      <a:pt x="945227" y="0"/>
                    </a:lnTo>
                    <a:lnTo>
                      <a:pt x="945227" y="131281"/>
                    </a:lnTo>
                    <a:lnTo>
                      <a:pt x="0" y="131281"/>
                    </a:lnTo>
                    <a:close/>
                  </a:path>
                </a:pathLst>
              </a:custGeom>
              <a:solidFill>
                <a:srgbClr val="752B64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D93F2699-B6DE-27A9-2F05-E56A01286240}"/>
                  </a:ext>
                </a:extLst>
              </p:cNvPr>
              <p:cNvSpPr/>
              <p:nvPr/>
            </p:nvSpPr>
            <p:spPr>
              <a:xfrm>
                <a:off x="5638678" y="2028261"/>
                <a:ext cx="126030" cy="73517"/>
              </a:xfrm>
              <a:custGeom>
                <a:avLst/>
                <a:gdLst>
                  <a:gd name="connsiteX0" fmla="*/ 0 w 126030"/>
                  <a:gd name="connsiteY0" fmla="*/ 0 h 73517"/>
                  <a:gd name="connsiteX1" fmla="*/ 126030 w 126030"/>
                  <a:gd name="connsiteY1" fmla="*/ 0 h 73517"/>
                  <a:gd name="connsiteX2" fmla="*/ 126030 w 126030"/>
                  <a:gd name="connsiteY2" fmla="*/ 73518 h 73517"/>
                  <a:gd name="connsiteX3" fmla="*/ 0 w 126030"/>
                  <a:gd name="connsiteY3" fmla="*/ 73518 h 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30" h="73517">
                    <a:moveTo>
                      <a:pt x="0" y="0"/>
                    </a:moveTo>
                    <a:lnTo>
                      <a:pt x="126030" y="0"/>
                    </a:lnTo>
                    <a:lnTo>
                      <a:pt x="126030" y="73518"/>
                    </a:lnTo>
                    <a:lnTo>
                      <a:pt x="0" y="73518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5" name="رسم 2" descr="كتاب مفتوح">
              <a:extLst>
                <a:ext uri="{FF2B5EF4-FFF2-40B4-BE49-F238E27FC236}">
                  <a16:creationId xmlns:a16="http://schemas.microsoft.com/office/drawing/2014/main" id="{E2973DA8-B779-076F-17D9-8A195B6DBA61}"/>
                </a:ext>
              </a:extLst>
            </p:cNvPr>
            <p:cNvGrpSpPr/>
            <p:nvPr/>
          </p:nvGrpSpPr>
          <p:grpSpPr>
            <a:xfrm>
              <a:off x="5197572" y="2026386"/>
              <a:ext cx="1785428" cy="1183408"/>
              <a:chOff x="5197572" y="2026386"/>
              <a:chExt cx="1785428" cy="1183408"/>
            </a:xfrm>
          </p:grpSpPr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0ADC7B1F-5852-7976-93C4-442DE5871B35}"/>
                  </a:ext>
                </a:extLst>
              </p:cNvPr>
              <p:cNvSpPr/>
              <p:nvPr/>
            </p:nvSpPr>
            <p:spPr>
              <a:xfrm>
                <a:off x="5242733" y="2107030"/>
                <a:ext cx="1693005" cy="1102764"/>
              </a:xfrm>
              <a:custGeom>
                <a:avLst/>
                <a:gdLst>
                  <a:gd name="connsiteX0" fmla="*/ 2101 w 1693005"/>
                  <a:gd name="connsiteY0" fmla="*/ 17854 h 1102764"/>
                  <a:gd name="connsiteX1" fmla="*/ 0 w 1693005"/>
                  <a:gd name="connsiteY1" fmla="*/ 1072307 h 1102764"/>
                  <a:gd name="connsiteX2" fmla="*/ 21856 w 1693005"/>
                  <a:gd name="connsiteY2" fmla="*/ 1102764 h 1102764"/>
                  <a:gd name="connsiteX3" fmla="*/ 1673576 w 1693005"/>
                  <a:gd name="connsiteY3" fmla="*/ 1102764 h 1102764"/>
                  <a:gd name="connsiteX4" fmla="*/ 1693006 w 1693005"/>
                  <a:gd name="connsiteY4" fmla="*/ 1080709 h 1102764"/>
                  <a:gd name="connsiteX5" fmla="*/ 1693006 w 1693005"/>
                  <a:gd name="connsiteY5" fmla="*/ 24156 h 1102764"/>
                  <a:gd name="connsiteX6" fmla="*/ 1673314 w 1693005"/>
                  <a:gd name="connsiteY6" fmla="*/ 0 h 1102764"/>
                  <a:gd name="connsiteX7" fmla="*/ 21724 w 1693005"/>
                  <a:gd name="connsiteY7" fmla="*/ 0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005" h="1102764">
                    <a:moveTo>
                      <a:pt x="2101" y="17854"/>
                    </a:moveTo>
                    <a:lnTo>
                      <a:pt x="0" y="1072307"/>
                    </a:lnTo>
                    <a:lnTo>
                      <a:pt x="21856" y="1102764"/>
                    </a:lnTo>
                    <a:lnTo>
                      <a:pt x="1673576" y="1102764"/>
                    </a:lnTo>
                    <a:lnTo>
                      <a:pt x="1693006" y="1080709"/>
                    </a:lnTo>
                    <a:lnTo>
                      <a:pt x="1693006" y="24156"/>
                    </a:lnTo>
                    <a:lnTo>
                      <a:pt x="1673314" y="0"/>
                    </a:lnTo>
                    <a:lnTo>
                      <a:pt x="217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3D83DD05-59D8-67AF-ECC7-4B9991DDA7C3}"/>
                  </a:ext>
                </a:extLst>
              </p:cNvPr>
              <p:cNvSpPr/>
              <p:nvPr/>
            </p:nvSpPr>
            <p:spPr>
              <a:xfrm>
                <a:off x="5197572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5F9D424B-9139-65DA-44B6-AFD167628633}"/>
                  </a:ext>
                </a:extLst>
              </p:cNvPr>
              <p:cNvSpPr/>
              <p:nvPr/>
            </p:nvSpPr>
            <p:spPr>
              <a:xfrm rot="-10800000">
                <a:off x="6915837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grpSp>
            <p:nvGrpSpPr>
              <p:cNvPr id="56" name="رسم 2" descr="كتاب مفتوح">
                <a:extLst>
                  <a:ext uri="{FF2B5EF4-FFF2-40B4-BE49-F238E27FC236}">
                    <a16:creationId xmlns:a16="http://schemas.microsoft.com/office/drawing/2014/main" id="{C8DCA991-5C13-F168-2C2D-B42161C711BF}"/>
                  </a:ext>
                </a:extLst>
              </p:cNvPr>
              <p:cNvGrpSpPr/>
              <p:nvPr/>
            </p:nvGrpSpPr>
            <p:grpSpPr>
              <a:xfrm>
                <a:off x="5210700" y="2107030"/>
                <a:ext cx="36758" cy="866457"/>
                <a:chOff x="5210700" y="2107030"/>
                <a:chExt cx="36758" cy="866457"/>
              </a:xfrm>
              <a:solidFill>
                <a:srgbClr val="D2D2D2"/>
              </a:solidFill>
            </p:grpSpPr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E8B667DF-6DD3-AC00-BAC6-EBFCF0F752B4}"/>
                    </a:ext>
                  </a:extLst>
                </p:cNvPr>
                <p:cNvSpPr/>
                <p:nvPr/>
              </p:nvSpPr>
              <p:spPr>
                <a:xfrm>
                  <a:off x="5210700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041813F0-1913-A33D-86D7-6B785451B94A}"/>
                    </a:ext>
                  </a:extLst>
                </p:cNvPr>
                <p:cNvSpPr/>
                <p:nvPr/>
              </p:nvSpPr>
              <p:spPr>
                <a:xfrm>
                  <a:off x="5226454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F4FBA276-3A99-6F1C-0BDF-8DF3666C5C92}"/>
                    </a:ext>
                  </a:extLst>
                </p:cNvPr>
                <p:cNvSpPr/>
                <p:nvPr/>
              </p:nvSpPr>
              <p:spPr>
                <a:xfrm>
                  <a:off x="5242208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grpSp>
            <p:nvGrpSpPr>
              <p:cNvPr id="57" name="رسم 2" descr="كتاب مفتوح">
                <a:extLst>
                  <a:ext uri="{FF2B5EF4-FFF2-40B4-BE49-F238E27FC236}">
                    <a16:creationId xmlns:a16="http://schemas.microsoft.com/office/drawing/2014/main" id="{14ECD0B9-5B1B-2B66-9460-932575099075}"/>
                  </a:ext>
                </a:extLst>
              </p:cNvPr>
              <p:cNvGrpSpPr/>
              <p:nvPr/>
            </p:nvGrpSpPr>
            <p:grpSpPr>
              <a:xfrm>
                <a:off x="6933113" y="2107030"/>
                <a:ext cx="36758" cy="1102764"/>
                <a:chOff x="6933113" y="2107030"/>
                <a:chExt cx="36758" cy="1102764"/>
              </a:xfrm>
              <a:solidFill>
                <a:srgbClr val="D2D2D2"/>
              </a:solidFill>
            </p:grpSpPr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91623DF6-7D18-7303-DE36-7D66D905EE96}"/>
                    </a:ext>
                  </a:extLst>
                </p:cNvPr>
                <p:cNvSpPr/>
                <p:nvPr/>
              </p:nvSpPr>
              <p:spPr>
                <a:xfrm>
                  <a:off x="6964621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6EC37AFE-169F-B225-8199-2E1E037D42F5}"/>
                    </a:ext>
                  </a:extLst>
                </p:cNvPr>
                <p:cNvSpPr/>
                <p:nvPr/>
              </p:nvSpPr>
              <p:spPr>
                <a:xfrm>
                  <a:off x="6948867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261C5430-6E12-1ECC-EDF3-EB7F62A62D05}"/>
                    </a:ext>
                  </a:extLst>
                </p:cNvPr>
                <p:cNvSpPr/>
                <p:nvPr/>
              </p:nvSpPr>
              <p:spPr>
                <a:xfrm>
                  <a:off x="6933113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89B0C7BB-A086-60FF-A3DC-CD8D779B75A0}"/>
                  </a:ext>
                </a:extLst>
              </p:cNvPr>
              <p:cNvSpPr/>
              <p:nvPr/>
            </p:nvSpPr>
            <p:spPr>
              <a:xfrm>
                <a:off x="6090286" y="2056386"/>
                <a:ext cx="764845" cy="1153407"/>
              </a:xfrm>
              <a:custGeom>
                <a:avLst/>
                <a:gdLst>
                  <a:gd name="connsiteX0" fmla="*/ 0 w 764845"/>
                  <a:gd name="connsiteY0" fmla="*/ 1153407 h 1153407"/>
                  <a:gd name="connsiteX1" fmla="*/ 764846 w 764845"/>
                  <a:gd name="connsiteY1" fmla="*/ 1102764 h 1153407"/>
                  <a:gd name="connsiteX2" fmla="*/ 764846 w 764845"/>
                  <a:gd name="connsiteY2" fmla="*/ 0 h 1153407"/>
                  <a:gd name="connsiteX3" fmla="*/ 0 w 764845"/>
                  <a:gd name="connsiteY3" fmla="*/ 50643 h 11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845" h="1153407">
                    <a:moveTo>
                      <a:pt x="0" y="1153407"/>
                    </a:moveTo>
                    <a:lnTo>
                      <a:pt x="764846" y="1102764"/>
                    </a:lnTo>
                    <a:lnTo>
                      <a:pt x="764846" y="0"/>
                    </a:lnTo>
                    <a:lnTo>
                      <a:pt x="0" y="50643"/>
                    </a:lnTo>
                    <a:close/>
                  </a:path>
                </a:pathLst>
              </a:custGeom>
              <a:solidFill>
                <a:srgbClr val="D2D2D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24434E81-7B22-87C7-98E6-B0589C420F26}"/>
                  </a:ext>
                </a:extLst>
              </p:cNvPr>
              <p:cNvSpPr/>
              <p:nvPr/>
            </p:nvSpPr>
            <p:spPr>
              <a:xfrm>
                <a:off x="6090286" y="2026386"/>
                <a:ext cx="667650" cy="1183407"/>
              </a:xfrm>
              <a:custGeom>
                <a:avLst/>
                <a:gdLst>
                  <a:gd name="connsiteX0" fmla="*/ 0 w 667650"/>
                  <a:gd name="connsiteY0" fmla="*/ 1183408 h 1183407"/>
                  <a:gd name="connsiteX1" fmla="*/ 667650 w 667650"/>
                  <a:gd name="connsiteY1" fmla="*/ 1102764 h 1183407"/>
                  <a:gd name="connsiteX2" fmla="*/ 667650 w 667650"/>
                  <a:gd name="connsiteY2" fmla="*/ 0 h 1183407"/>
                  <a:gd name="connsiteX3" fmla="*/ 0 w 667650"/>
                  <a:gd name="connsiteY3" fmla="*/ 80644 h 11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650" h="1183407">
                    <a:moveTo>
                      <a:pt x="0" y="1183408"/>
                    </a:moveTo>
                    <a:lnTo>
                      <a:pt x="667650" y="1102764"/>
                    </a:lnTo>
                    <a:lnTo>
                      <a:pt x="667650" y="0"/>
                    </a:lnTo>
                    <a:lnTo>
                      <a:pt x="0" y="80644"/>
                    </a:lnTo>
                    <a:close/>
                  </a:path>
                </a:pathLst>
              </a:custGeom>
              <a:solidFill>
                <a:srgbClr val="FFFFFF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6" name="رسم 2" descr="كتاب مفتوح">
              <a:extLst>
                <a:ext uri="{FF2B5EF4-FFF2-40B4-BE49-F238E27FC236}">
                  <a16:creationId xmlns:a16="http://schemas.microsoft.com/office/drawing/2014/main" id="{32D766E8-0125-729F-B111-34686A72FEBA}"/>
                </a:ext>
              </a:extLst>
            </p:cNvPr>
            <p:cNvGrpSpPr/>
            <p:nvPr/>
          </p:nvGrpSpPr>
          <p:grpSpPr>
            <a:xfrm>
              <a:off x="5334105" y="2227809"/>
              <a:ext cx="493618" cy="782437"/>
              <a:chOff x="5334105" y="2227809"/>
              <a:chExt cx="493618" cy="782437"/>
            </a:xfrm>
            <a:solidFill>
              <a:srgbClr val="E6E6E6"/>
            </a:solidFill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C0B99580-6F10-7B13-6D6F-A98EE8361D5D}"/>
                  </a:ext>
                </a:extLst>
              </p:cNvPr>
              <p:cNvSpPr/>
              <p:nvPr/>
            </p:nvSpPr>
            <p:spPr>
              <a:xfrm>
                <a:off x="5334105" y="2227809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B1F7D7A0-0C9E-B09C-E81A-860717DF4D38}"/>
                  </a:ext>
                </a:extLst>
              </p:cNvPr>
              <p:cNvSpPr/>
              <p:nvPr/>
            </p:nvSpPr>
            <p:spPr>
              <a:xfrm>
                <a:off x="5334105" y="2303952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8411EDE9-30D5-407C-EBA2-3EC6F7D33BB7}"/>
                  </a:ext>
                </a:extLst>
              </p:cNvPr>
              <p:cNvSpPr/>
              <p:nvPr/>
            </p:nvSpPr>
            <p:spPr>
              <a:xfrm>
                <a:off x="5334105" y="2380095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9261B3FF-07DD-12E6-4433-EBB3DE2305E2}"/>
                  </a:ext>
                </a:extLst>
              </p:cNvPr>
              <p:cNvSpPr/>
              <p:nvPr/>
            </p:nvSpPr>
            <p:spPr>
              <a:xfrm>
                <a:off x="5334105" y="245623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795E1DFF-AEE4-5514-1159-7565EE6B42B1}"/>
                  </a:ext>
                </a:extLst>
              </p:cNvPr>
              <p:cNvSpPr/>
              <p:nvPr/>
            </p:nvSpPr>
            <p:spPr>
              <a:xfrm>
                <a:off x="5334105" y="253238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4736FD4D-D0DF-2D89-466E-A015C87FB511}"/>
                  </a:ext>
                </a:extLst>
              </p:cNvPr>
              <p:cNvSpPr/>
              <p:nvPr/>
            </p:nvSpPr>
            <p:spPr>
              <a:xfrm>
                <a:off x="5334105" y="2608525"/>
                <a:ext cx="309824" cy="21005"/>
              </a:xfrm>
              <a:custGeom>
                <a:avLst/>
                <a:gdLst>
                  <a:gd name="connsiteX0" fmla="*/ 299322 w 309824"/>
                  <a:gd name="connsiteY0" fmla="*/ 21005 h 21005"/>
                  <a:gd name="connsiteX1" fmla="*/ 10503 w 309824"/>
                  <a:gd name="connsiteY1" fmla="*/ 21005 h 21005"/>
                  <a:gd name="connsiteX2" fmla="*/ 0 w 309824"/>
                  <a:gd name="connsiteY2" fmla="*/ 10503 h 21005"/>
                  <a:gd name="connsiteX3" fmla="*/ 10503 w 309824"/>
                  <a:gd name="connsiteY3" fmla="*/ 0 h 21005"/>
                  <a:gd name="connsiteX4" fmla="*/ 299322 w 309824"/>
                  <a:gd name="connsiteY4" fmla="*/ 0 h 21005"/>
                  <a:gd name="connsiteX5" fmla="*/ 309824 w 309824"/>
                  <a:gd name="connsiteY5" fmla="*/ 10503 h 21005"/>
                  <a:gd name="connsiteX6" fmla="*/ 299322 w 309824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24" h="21005">
                    <a:moveTo>
                      <a:pt x="299322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299322" y="0"/>
                    </a:lnTo>
                    <a:cubicBezTo>
                      <a:pt x="305119" y="0"/>
                      <a:pt x="309824" y="4705"/>
                      <a:pt x="309824" y="10503"/>
                    </a:cubicBezTo>
                    <a:cubicBezTo>
                      <a:pt x="309824" y="16300"/>
                      <a:pt x="305119" y="21005"/>
                      <a:pt x="299322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65AE1946-0808-4998-1599-B94C74248DDD}"/>
                  </a:ext>
                </a:extLst>
              </p:cNvPr>
              <p:cNvSpPr/>
              <p:nvPr/>
            </p:nvSpPr>
            <p:spPr>
              <a:xfrm>
                <a:off x="5334105" y="268466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A0BFAB81-96F3-76F7-CD9C-7C8D7A0C5C73}"/>
                  </a:ext>
                </a:extLst>
              </p:cNvPr>
              <p:cNvSpPr/>
              <p:nvPr/>
            </p:nvSpPr>
            <p:spPr>
              <a:xfrm>
                <a:off x="5334105" y="276081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C88035CD-7574-F529-ECBA-642F7CE525D1}"/>
                  </a:ext>
                </a:extLst>
              </p:cNvPr>
              <p:cNvSpPr/>
              <p:nvPr/>
            </p:nvSpPr>
            <p:spPr>
              <a:xfrm>
                <a:off x="5334105" y="2836954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206EA7AA-C338-16CF-197B-278876DE6F92}"/>
                  </a:ext>
                </a:extLst>
              </p:cNvPr>
              <p:cNvSpPr/>
              <p:nvPr/>
            </p:nvSpPr>
            <p:spPr>
              <a:xfrm>
                <a:off x="5334105" y="291309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9EB0D8E8-7C07-FF63-5D2E-B50D98A77FD3}"/>
                  </a:ext>
                </a:extLst>
              </p:cNvPr>
              <p:cNvSpPr/>
              <p:nvPr/>
            </p:nvSpPr>
            <p:spPr>
              <a:xfrm>
                <a:off x="5334105" y="298924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7" name="رسم 2" descr="كتاب مفتوح">
              <a:extLst>
                <a:ext uri="{FF2B5EF4-FFF2-40B4-BE49-F238E27FC236}">
                  <a16:creationId xmlns:a16="http://schemas.microsoft.com/office/drawing/2014/main" id="{F8A0F4EB-67BC-485F-DD4D-61CE32E966B4}"/>
                </a:ext>
              </a:extLst>
            </p:cNvPr>
            <p:cNvGrpSpPr/>
            <p:nvPr/>
          </p:nvGrpSpPr>
          <p:grpSpPr>
            <a:xfrm>
              <a:off x="6176934" y="2159535"/>
              <a:ext cx="506746" cy="850711"/>
              <a:chOff x="6176934" y="2159535"/>
              <a:chExt cx="506746" cy="850711"/>
            </a:xfrm>
            <a:solidFill>
              <a:srgbClr val="E6E6E6"/>
            </a:solidFill>
          </p:grpSpPr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491EEFAC-0AF0-3C80-203E-4F571E156939}"/>
                  </a:ext>
                </a:extLst>
              </p:cNvPr>
              <p:cNvSpPr/>
              <p:nvPr/>
            </p:nvSpPr>
            <p:spPr>
              <a:xfrm>
                <a:off x="6187437" y="2159535"/>
                <a:ext cx="496244" cy="89278"/>
              </a:xfrm>
              <a:custGeom>
                <a:avLst/>
                <a:gdLst>
                  <a:gd name="connsiteX0" fmla="*/ 10490 w 496244"/>
                  <a:gd name="connsiteY0" fmla="*/ 89279 h 89278"/>
                  <a:gd name="connsiteX1" fmla="*/ 108 w 496244"/>
                  <a:gd name="connsiteY1" fmla="*/ 80268 h 89278"/>
                  <a:gd name="connsiteX2" fmla="*/ 9009 w 496244"/>
                  <a:gd name="connsiteY2" fmla="*/ 68379 h 89278"/>
                  <a:gd name="connsiteX3" fmla="*/ 484248 w 496244"/>
                  <a:gd name="connsiteY3" fmla="*/ 113 h 89278"/>
                  <a:gd name="connsiteX4" fmla="*/ 496137 w 496244"/>
                  <a:gd name="connsiteY4" fmla="*/ 9013 h 89278"/>
                  <a:gd name="connsiteX5" fmla="*/ 487236 w 496244"/>
                  <a:gd name="connsiteY5" fmla="*/ 20902 h 89278"/>
                  <a:gd name="connsiteX6" fmla="*/ 11997 w 496244"/>
                  <a:gd name="connsiteY6" fmla="*/ 89169 h 89278"/>
                  <a:gd name="connsiteX7" fmla="*/ 10490 w 496244"/>
                  <a:gd name="connsiteY7" fmla="*/ 89279 h 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9278">
                    <a:moveTo>
                      <a:pt x="10490" y="89279"/>
                    </a:moveTo>
                    <a:cubicBezTo>
                      <a:pt x="5349" y="89279"/>
                      <a:pt x="859" y="85503"/>
                      <a:pt x="108" y="80268"/>
                    </a:cubicBezTo>
                    <a:cubicBezTo>
                      <a:pt x="-716" y="74528"/>
                      <a:pt x="3269" y="69203"/>
                      <a:pt x="9009" y="68379"/>
                    </a:cubicBezTo>
                    <a:lnTo>
                      <a:pt x="484248" y="113"/>
                    </a:lnTo>
                    <a:cubicBezTo>
                      <a:pt x="490003" y="-733"/>
                      <a:pt x="495312" y="3274"/>
                      <a:pt x="496137" y="9013"/>
                    </a:cubicBezTo>
                    <a:cubicBezTo>
                      <a:pt x="496961" y="14753"/>
                      <a:pt x="492975" y="20078"/>
                      <a:pt x="487236" y="20902"/>
                    </a:cubicBezTo>
                    <a:lnTo>
                      <a:pt x="11997" y="89169"/>
                    </a:lnTo>
                    <a:cubicBezTo>
                      <a:pt x="11487" y="89248"/>
                      <a:pt x="10983" y="89279"/>
                      <a:pt x="10490" y="892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4484656A-7397-9BE7-4D3D-1DA870A1E1C0}"/>
                  </a:ext>
                </a:extLst>
              </p:cNvPr>
              <p:cNvSpPr/>
              <p:nvPr/>
            </p:nvSpPr>
            <p:spPr>
              <a:xfrm>
                <a:off x="6186383" y="2236204"/>
                <a:ext cx="496247" cy="88752"/>
              </a:xfrm>
              <a:custGeom>
                <a:avLst/>
                <a:gdLst>
                  <a:gd name="connsiteX0" fmla="*/ 10494 w 496247"/>
                  <a:gd name="connsiteY0" fmla="*/ 88752 h 88752"/>
                  <a:gd name="connsiteX1" fmla="*/ 107 w 496247"/>
                  <a:gd name="connsiteY1" fmla="*/ 79731 h 88752"/>
                  <a:gd name="connsiteX2" fmla="*/ 9023 w 496247"/>
                  <a:gd name="connsiteY2" fmla="*/ 67853 h 88752"/>
                  <a:gd name="connsiteX3" fmla="*/ 484262 w 496247"/>
                  <a:gd name="connsiteY3" fmla="*/ 111 h 88752"/>
                  <a:gd name="connsiteX4" fmla="*/ 496140 w 496247"/>
                  <a:gd name="connsiteY4" fmla="*/ 9028 h 88752"/>
                  <a:gd name="connsiteX5" fmla="*/ 487224 w 496247"/>
                  <a:gd name="connsiteY5" fmla="*/ 20906 h 88752"/>
                  <a:gd name="connsiteX6" fmla="*/ 11985 w 496247"/>
                  <a:gd name="connsiteY6" fmla="*/ 88647 h 88752"/>
                  <a:gd name="connsiteX7" fmla="*/ 10494 w 496247"/>
                  <a:gd name="connsiteY7" fmla="*/ 88752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7" h="88752">
                    <a:moveTo>
                      <a:pt x="10494" y="88752"/>
                    </a:moveTo>
                    <a:cubicBezTo>
                      <a:pt x="5347" y="88752"/>
                      <a:pt x="858" y="84972"/>
                      <a:pt x="107" y="79731"/>
                    </a:cubicBezTo>
                    <a:cubicBezTo>
                      <a:pt x="-713" y="73991"/>
                      <a:pt x="3278" y="68672"/>
                      <a:pt x="9023" y="67853"/>
                    </a:cubicBezTo>
                    <a:lnTo>
                      <a:pt x="484262" y="111"/>
                    </a:lnTo>
                    <a:cubicBezTo>
                      <a:pt x="490018" y="-729"/>
                      <a:pt x="495321" y="3283"/>
                      <a:pt x="496140" y="9028"/>
                    </a:cubicBezTo>
                    <a:cubicBezTo>
                      <a:pt x="496960" y="14767"/>
                      <a:pt x="492969" y="20087"/>
                      <a:pt x="487224" y="20906"/>
                    </a:cubicBezTo>
                    <a:lnTo>
                      <a:pt x="11985" y="88647"/>
                    </a:lnTo>
                    <a:cubicBezTo>
                      <a:pt x="11486" y="88721"/>
                      <a:pt x="10982" y="88752"/>
                      <a:pt x="10494" y="8875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73F7ABC2-E520-0808-34B8-FFEE57CC99DB}"/>
                  </a:ext>
                </a:extLst>
              </p:cNvPr>
              <p:cNvSpPr/>
              <p:nvPr/>
            </p:nvSpPr>
            <p:spPr>
              <a:xfrm>
                <a:off x="6185334" y="2312868"/>
                <a:ext cx="496244" cy="88232"/>
              </a:xfrm>
              <a:custGeom>
                <a:avLst/>
                <a:gdLst>
                  <a:gd name="connsiteX0" fmla="*/ 10492 w 496244"/>
                  <a:gd name="connsiteY0" fmla="*/ 88232 h 88232"/>
                  <a:gd name="connsiteX1" fmla="*/ 105 w 496244"/>
                  <a:gd name="connsiteY1" fmla="*/ 79195 h 88232"/>
                  <a:gd name="connsiteX2" fmla="*/ 9032 w 496244"/>
                  <a:gd name="connsiteY2" fmla="*/ 67327 h 88232"/>
                  <a:gd name="connsiteX3" fmla="*/ 484271 w 496244"/>
                  <a:gd name="connsiteY3" fmla="*/ 111 h 88232"/>
                  <a:gd name="connsiteX4" fmla="*/ 496139 w 496244"/>
                  <a:gd name="connsiteY4" fmla="*/ 9038 h 88232"/>
                  <a:gd name="connsiteX5" fmla="*/ 487212 w 496244"/>
                  <a:gd name="connsiteY5" fmla="*/ 20906 h 88232"/>
                  <a:gd name="connsiteX6" fmla="*/ 11973 w 496244"/>
                  <a:gd name="connsiteY6" fmla="*/ 88122 h 88232"/>
                  <a:gd name="connsiteX7" fmla="*/ 10492 w 496244"/>
                  <a:gd name="connsiteY7" fmla="*/ 88232 h 8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8232">
                    <a:moveTo>
                      <a:pt x="10492" y="88232"/>
                    </a:moveTo>
                    <a:cubicBezTo>
                      <a:pt x="5341" y="88232"/>
                      <a:pt x="846" y="84441"/>
                      <a:pt x="105" y="79195"/>
                    </a:cubicBezTo>
                    <a:cubicBezTo>
                      <a:pt x="-709" y="73450"/>
                      <a:pt x="3293" y="68136"/>
                      <a:pt x="9032" y="67327"/>
                    </a:cubicBezTo>
                    <a:lnTo>
                      <a:pt x="484271" y="111"/>
                    </a:lnTo>
                    <a:cubicBezTo>
                      <a:pt x="490021" y="-729"/>
                      <a:pt x="495330" y="3293"/>
                      <a:pt x="496139" y="9038"/>
                    </a:cubicBezTo>
                    <a:cubicBezTo>
                      <a:pt x="496953" y="14783"/>
                      <a:pt x="492951" y="20097"/>
                      <a:pt x="487212" y="20906"/>
                    </a:cubicBezTo>
                    <a:lnTo>
                      <a:pt x="11973" y="88122"/>
                    </a:lnTo>
                    <a:cubicBezTo>
                      <a:pt x="11474" y="88201"/>
                      <a:pt x="10981" y="88232"/>
                      <a:pt x="10492" y="8823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6FC5816F-6D23-C4D8-6124-AA1FD7072C1F}"/>
                  </a:ext>
                </a:extLst>
              </p:cNvPr>
              <p:cNvSpPr/>
              <p:nvPr/>
            </p:nvSpPr>
            <p:spPr>
              <a:xfrm>
                <a:off x="6184286" y="2389537"/>
                <a:ext cx="496249" cy="87705"/>
              </a:xfrm>
              <a:custGeom>
                <a:avLst/>
                <a:gdLst>
                  <a:gd name="connsiteX0" fmla="*/ 10490 w 496249"/>
                  <a:gd name="connsiteY0" fmla="*/ 87706 h 87705"/>
                  <a:gd name="connsiteX1" fmla="*/ 103 w 496249"/>
                  <a:gd name="connsiteY1" fmla="*/ 78658 h 87705"/>
                  <a:gd name="connsiteX2" fmla="*/ 9045 w 496249"/>
                  <a:gd name="connsiteY2" fmla="*/ 66801 h 87705"/>
                  <a:gd name="connsiteX3" fmla="*/ 484284 w 496249"/>
                  <a:gd name="connsiteY3" fmla="*/ 110 h 87705"/>
                  <a:gd name="connsiteX4" fmla="*/ 496147 w 496249"/>
                  <a:gd name="connsiteY4" fmla="*/ 9053 h 87705"/>
                  <a:gd name="connsiteX5" fmla="*/ 487204 w 496249"/>
                  <a:gd name="connsiteY5" fmla="*/ 20910 h 87705"/>
                  <a:gd name="connsiteX6" fmla="*/ 11965 w 496249"/>
                  <a:gd name="connsiteY6" fmla="*/ 87601 h 87705"/>
                  <a:gd name="connsiteX7" fmla="*/ 10490 w 496249"/>
                  <a:gd name="connsiteY7" fmla="*/ 87706 h 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7705">
                    <a:moveTo>
                      <a:pt x="10490" y="87706"/>
                    </a:moveTo>
                    <a:cubicBezTo>
                      <a:pt x="5338" y="87706"/>
                      <a:pt x="838" y="83909"/>
                      <a:pt x="103" y="78658"/>
                    </a:cubicBezTo>
                    <a:cubicBezTo>
                      <a:pt x="-701" y="72913"/>
                      <a:pt x="3301" y="67604"/>
                      <a:pt x="9045" y="66801"/>
                    </a:cubicBezTo>
                    <a:lnTo>
                      <a:pt x="484284" y="110"/>
                    </a:lnTo>
                    <a:cubicBezTo>
                      <a:pt x="490034" y="-725"/>
                      <a:pt x="495338" y="3302"/>
                      <a:pt x="496147" y="9053"/>
                    </a:cubicBezTo>
                    <a:cubicBezTo>
                      <a:pt x="496950" y="14797"/>
                      <a:pt x="492949" y="20106"/>
                      <a:pt x="487204" y="20910"/>
                    </a:cubicBezTo>
                    <a:lnTo>
                      <a:pt x="11965" y="87601"/>
                    </a:lnTo>
                    <a:cubicBezTo>
                      <a:pt x="11466" y="87674"/>
                      <a:pt x="10973" y="87706"/>
                      <a:pt x="10490" y="87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EA9053D5-41BF-A687-5657-77FF8B61C74C}"/>
                  </a:ext>
                </a:extLst>
              </p:cNvPr>
              <p:cNvSpPr/>
              <p:nvPr/>
            </p:nvSpPr>
            <p:spPr>
              <a:xfrm>
                <a:off x="6183237" y="2466207"/>
                <a:ext cx="496246" cy="87179"/>
              </a:xfrm>
              <a:custGeom>
                <a:avLst/>
                <a:gdLst>
                  <a:gd name="connsiteX0" fmla="*/ 10488 w 496246"/>
                  <a:gd name="connsiteY0" fmla="*/ 87179 h 87179"/>
                  <a:gd name="connsiteX1" fmla="*/ 101 w 496246"/>
                  <a:gd name="connsiteY1" fmla="*/ 78121 h 87179"/>
                  <a:gd name="connsiteX2" fmla="*/ 9055 w 496246"/>
                  <a:gd name="connsiteY2" fmla="*/ 66274 h 87179"/>
                  <a:gd name="connsiteX3" fmla="*/ 484294 w 496246"/>
                  <a:gd name="connsiteY3" fmla="*/ 108 h 87179"/>
                  <a:gd name="connsiteX4" fmla="*/ 496146 w 496246"/>
                  <a:gd name="connsiteY4" fmla="*/ 9061 h 87179"/>
                  <a:gd name="connsiteX5" fmla="*/ 487192 w 496246"/>
                  <a:gd name="connsiteY5" fmla="*/ 20908 h 87179"/>
                  <a:gd name="connsiteX6" fmla="*/ 11953 w 496246"/>
                  <a:gd name="connsiteY6" fmla="*/ 87074 h 87179"/>
                  <a:gd name="connsiteX7" fmla="*/ 10488 w 496246"/>
                  <a:gd name="connsiteY7" fmla="*/ 87179 h 8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7179">
                    <a:moveTo>
                      <a:pt x="10488" y="87179"/>
                    </a:moveTo>
                    <a:cubicBezTo>
                      <a:pt x="5332" y="87179"/>
                      <a:pt x="831" y="83377"/>
                      <a:pt x="101" y="78121"/>
                    </a:cubicBezTo>
                    <a:cubicBezTo>
                      <a:pt x="-697" y="72376"/>
                      <a:pt x="3310" y="67072"/>
                      <a:pt x="9055" y="66274"/>
                    </a:cubicBezTo>
                    <a:lnTo>
                      <a:pt x="484294" y="108"/>
                    </a:lnTo>
                    <a:cubicBezTo>
                      <a:pt x="490044" y="-722"/>
                      <a:pt x="495342" y="3317"/>
                      <a:pt x="496146" y="9061"/>
                    </a:cubicBezTo>
                    <a:cubicBezTo>
                      <a:pt x="496944" y="14806"/>
                      <a:pt x="492937" y="20110"/>
                      <a:pt x="487192" y="20908"/>
                    </a:cubicBezTo>
                    <a:lnTo>
                      <a:pt x="11953" y="87074"/>
                    </a:lnTo>
                    <a:cubicBezTo>
                      <a:pt x="11454" y="87148"/>
                      <a:pt x="10966" y="87179"/>
                      <a:pt x="10488" y="871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87A6FCD0-6CCD-4F9C-8FF6-4F91E7B58E2E}"/>
                  </a:ext>
                </a:extLst>
              </p:cNvPr>
              <p:cNvSpPr/>
              <p:nvPr/>
            </p:nvSpPr>
            <p:spPr>
              <a:xfrm>
                <a:off x="6182183" y="2542876"/>
                <a:ext cx="496249" cy="86653"/>
              </a:xfrm>
              <a:custGeom>
                <a:avLst/>
                <a:gdLst>
                  <a:gd name="connsiteX0" fmla="*/ 10492 w 496249"/>
                  <a:gd name="connsiteY0" fmla="*/ 86654 h 86653"/>
                  <a:gd name="connsiteX1" fmla="*/ 100 w 496249"/>
                  <a:gd name="connsiteY1" fmla="*/ 77585 h 86653"/>
                  <a:gd name="connsiteX2" fmla="*/ 9069 w 496249"/>
                  <a:gd name="connsiteY2" fmla="*/ 65749 h 86653"/>
                  <a:gd name="connsiteX3" fmla="*/ 484308 w 496249"/>
                  <a:gd name="connsiteY3" fmla="*/ 108 h 86653"/>
                  <a:gd name="connsiteX4" fmla="*/ 496149 w 496249"/>
                  <a:gd name="connsiteY4" fmla="*/ 9077 h 86653"/>
                  <a:gd name="connsiteX5" fmla="*/ 487180 w 496249"/>
                  <a:gd name="connsiteY5" fmla="*/ 20913 h 86653"/>
                  <a:gd name="connsiteX6" fmla="*/ 11941 w 496249"/>
                  <a:gd name="connsiteY6" fmla="*/ 86554 h 86653"/>
                  <a:gd name="connsiteX7" fmla="*/ 10492 w 496249"/>
                  <a:gd name="connsiteY7" fmla="*/ 86654 h 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6653">
                    <a:moveTo>
                      <a:pt x="10492" y="86654"/>
                    </a:moveTo>
                    <a:cubicBezTo>
                      <a:pt x="5330" y="86654"/>
                      <a:pt x="830" y="82847"/>
                      <a:pt x="100" y="77585"/>
                    </a:cubicBezTo>
                    <a:cubicBezTo>
                      <a:pt x="-693" y="71840"/>
                      <a:pt x="3319" y="66536"/>
                      <a:pt x="9069" y="65749"/>
                    </a:cubicBezTo>
                    <a:lnTo>
                      <a:pt x="484308" y="108"/>
                    </a:lnTo>
                    <a:cubicBezTo>
                      <a:pt x="490058" y="-722"/>
                      <a:pt x="495357" y="3327"/>
                      <a:pt x="496149" y="9077"/>
                    </a:cubicBezTo>
                    <a:cubicBezTo>
                      <a:pt x="496942" y="14822"/>
                      <a:pt x="492930" y="20126"/>
                      <a:pt x="487180" y="20913"/>
                    </a:cubicBezTo>
                    <a:lnTo>
                      <a:pt x="11941" y="86554"/>
                    </a:lnTo>
                    <a:cubicBezTo>
                      <a:pt x="11453" y="86622"/>
                      <a:pt x="10970" y="86654"/>
                      <a:pt x="10492" y="866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7660D5D1-43C3-4320-DFBB-CC92E2EE7D76}"/>
                  </a:ext>
                </a:extLst>
              </p:cNvPr>
              <p:cNvSpPr/>
              <p:nvPr/>
            </p:nvSpPr>
            <p:spPr>
              <a:xfrm>
                <a:off x="6181134" y="2619540"/>
                <a:ext cx="496246" cy="86132"/>
              </a:xfrm>
              <a:custGeom>
                <a:avLst/>
                <a:gdLst>
                  <a:gd name="connsiteX0" fmla="*/ 10491 w 496246"/>
                  <a:gd name="connsiteY0" fmla="*/ 86133 h 86132"/>
                  <a:gd name="connsiteX1" fmla="*/ 99 w 496246"/>
                  <a:gd name="connsiteY1" fmla="*/ 77053 h 86132"/>
                  <a:gd name="connsiteX2" fmla="*/ 9078 w 496246"/>
                  <a:gd name="connsiteY2" fmla="*/ 65222 h 86132"/>
                  <a:gd name="connsiteX3" fmla="*/ 484317 w 496246"/>
                  <a:gd name="connsiteY3" fmla="*/ 106 h 86132"/>
                  <a:gd name="connsiteX4" fmla="*/ 496148 w 496246"/>
                  <a:gd name="connsiteY4" fmla="*/ 9086 h 86132"/>
                  <a:gd name="connsiteX5" fmla="*/ 487168 w 496246"/>
                  <a:gd name="connsiteY5" fmla="*/ 20917 h 86132"/>
                  <a:gd name="connsiteX6" fmla="*/ 11930 w 496246"/>
                  <a:gd name="connsiteY6" fmla="*/ 86033 h 86132"/>
                  <a:gd name="connsiteX7" fmla="*/ 10491 w 496246"/>
                  <a:gd name="connsiteY7" fmla="*/ 86133 h 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6132">
                    <a:moveTo>
                      <a:pt x="10491" y="86133"/>
                    </a:moveTo>
                    <a:cubicBezTo>
                      <a:pt x="5323" y="86133"/>
                      <a:pt x="818" y="82315"/>
                      <a:pt x="99" y="77053"/>
                    </a:cubicBezTo>
                    <a:cubicBezTo>
                      <a:pt x="-689" y="71308"/>
                      <a:pt x="3333" y="66010"/>
                      <a:pt x="9078" y="65222"/>
                    </a:cubicBezTo>
                    <a:lnTo>
                      <a:pt x="484317" y="106"/>
                    </a:lnTo>
                    <a:cubicBezTo>
                      <a:pt x="490067" y="-718"/>
                      <a:pt x="495360" y="3336"/>
                      <a:pt x="496148" y="9086"/>
                    </a:cubicBezTo>
                    <a:cubicBezTo>
                      <a:pt x="496936" y="14831"/>
                      <a:pt x="492913" y="20130"/>
                      <a:pt x="487168" y="20917"/>
                    </a:cubicBezTo>
                    <a:lnTo>
                      <a:pt x="11930" y="86033"/>
                    </a:lnTo>
                    <a:cubicBezTo>
                      <a:pt x="11441" y="86101"/>
                      <a:pt x="10963" y="86133"/>
                      <a:pt x="10491" y="86133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39F6720E-D92A-C56F-9C85-311339F3C829}"/>
                  </a:ext>
                </a:extLst>
              </p:cNvPr>
              <p:cNvSpPr/>
              <p:nvPr/>
            </p:nvSpPr>
            <p:spPr>
              <a:xfrm>
                <a:off x="6180085" y="2696210"/>
                <a:ext cx="496244" cy="85606"/>
              </a:xfrm>
              <a:custGeom>
                <a:avLst/>
                <a:gdLst>
                  <a:gd name="connsiteX0" fmla="*/ 10489 w 496244"/>
                  <a:gd name="connsiteY0" fmla="*/ 85606 h 85606"/>
                  <a:gd name="connsiteX1" fmla="*/ 97 w 496244"/>
                  <a:gd name="connsiteY1" fmla="*/ 76516 h 85606"/>
                  <a:gd name="connsiteX2" fmla="*/ 9087 w 496244"/>
                  <a:gd name="connsiteY2" fmla="*/ 64696 h 85606"/>
                  <a:gd name="connsiteX3" fmla="*/ 484326 w 496244"/>
                  <a:gd name="connsiteY3" fmla="*/ 105 h 85606"/>
                  <a:gd name="connsiteX4" fmla="*/ 496147 w 496244"/>
                  <a:gd name="connsiteY4" fmla="*/ 9095 h 85606"/>
                  <a:gd name="connsiteX5" fmla="*/ 487157 w 496244"/>
                  <a:gd name="connsiteY5" fmla="*/ 20916 h 85606"/>
                  <a:gd name="connsiteX6" fmla="*/ 11918 w 496244"/>
                  <a:gd name="connsiteY6" fmla="*/ 85506 h 85606"/>
                  <a:gd name="connsiteX7" fmla="*/ 10489 w 496244"/>
                  <a:gd name="connsiteY7" fmla="*/ 85606 h 8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5606">
                    <a:moveTo>
                      <a:pt x="10489" y="85606"/>
                    </a:moveTo>
                    <a:cubicBezTo>
                      <a:pt x="5317" y="85606"/>
                      <a:pt x="811" y="81783"/>
                      <a:pt x="97" y="76516"/>
                    </a:cubicBezTo>
                    <a:cubicBezTo>
                      <a:pt x="-685" y="70771"/>
                      <a:pt x="3343" y="65478"/>
                      <a:pt x="9087" y="64696"/>
                    </a:cubicBezTo>
                    <a:lnTo>
                      <a:pt x="484326" y="105"/>
                    </a:lnTo>
                    <a:cubicBezTo>
                      <a:pt x="490071" y="-714"/>
                      <a:pt x="495365" y="3350"/>
                      <a:pt x="496147" y="9095"/>
                    </a:cubicBezTo>
                    <a:cubicBezTo>
                      <a:pt x="496929" y="14840"/>
                      <a:pt x="492902" y="20133"/>
                      <a:pt x="487157" y="20916"/>
                    </a:cubicBezTo>
                    <a:lnTo>
                      <a:pt x="11918" y="85506"/>
                    </a:lnTo>
                    <a:cubicBezTo>
                      <a:pt x="11435" y="85574"/>
                      <a:pt x="10957" y="85606"/>
                      <a:pt x="10489" y="856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7E08D256-8386-4BD0-8B1F-BE2F099EADF8}"/>
                  </a:ext>
                </a:extLst>
              </p:cNvPr>
              <p:cNvSpPr/>
              <p:nvPr/>
            </p:nvSpPr>
            <p:spPr>
              <a:xfrm>
                <a:off x="6179031" y="2772879"/>
                <a:ext cx="496246" cy="85080"/>
              </a:xfrm>
              <a:custGeom>
                <a:avLst/>
                <a:gdLst>
                  <a:gd name="connsiteX0" fmla="*/ 10493 w 496246"/>
                  <a:gd name="connsiteY0" fmla="*/ 85081 h 85080"/>
                  <a:gd name="connsiteX1" fmla="*/ 96 w 496246"/>
                  <a:gd name="connsiteY1" fmla="*/ 75980 h 85080"/>
                  <a:gd name="connsiteX2" fmla="*/ 9102 w 496246"/>
                  <a:gd name="connsiteY2" fmla="*/ 64170 h 85080"/>
                  <a:gd name="connsiteX3" fmla="*/ 484341 w 496246"/>
                  <a:gd name="connsiteY3" fmla="*/ 105 h 85080"/>
                  <a:gd name="connsiteX4" fmla="*/ 496151 w 496246"/>
                  <a:gd name="connsiteY4" fmla="*/ 9111 h 85080"/>
                  <a:gd name="connsiteX5" fmla="*/ 487145 w 496246"/>
                  <a:gd name="connsiteY5" fmla="*/ 20921 h 85080"/>
                  <a:gd name="connsiteX6" fmla="*/ 11906 w 496246"/>
                  <a:gd name="connsiteY6" fmla="*/ 84986 h 85080"/>
                  <a:gd name="connsiteX7" fmla="*/ 10493 w 496246"/>
                  <a:gd name="connsiteY7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5080">
                    <a:moveTo>
                      <a:pt x="10493" y="85081"/>
                    </a:moveTo>
                    <a:cubicBezTo>
                      <a:pt x="5316" y="85081"/>
                      <a:pt x="810" y="81253"/>
                      <a:pt x="96" y="75980"/>
                    </a:cubicBezTo>
                    <a:cubicBezTo>
                      <a:pt x="-681" y="70235"/>
                      <a:pt x="3352" y="64947"/>
                      <a:pt x="9102" y="64170"/>
                    </a:cubicBezTo>
                    <a:lnTo>
                      <a:pt x="484341" y="105"/>
                    </a:lnTo>
                    <a:cubicBezTo>
                      <a:pt x="490086" y="-714"/>
                      <a:pt x="495379" y="3361"/>
                      <a:pt x="496151" y="9111"/>
                    </a:cubicBezTo>
                    <a:cubicBezTo>
                      <a:pt x="496928" y="14856"/>
                      <a:pt x="492895" y="20144"/>
                      <a:pt x="487145" y="20921"/>
                    </a:cubicBezTo>
                    <a:lnTo>
                      <a:pt x="11906" y="84986"/>
                    </a:lnTo>
                    <a:cubicBezTo>
                      <a:pt x="11433" y="85049"/>
                      <a:pt x="10955" y="85081"/>
                      <a:pt x="10493" y="85081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B2F0A43A-EBE9-276C-6B8E-3E264599A0F8}"/>
                  </a:ext>
                </a:extLst>
              </p:cNvPr>
              <p:cNvSpPr/>
              <p:nvPr/>
            </p:nvSpPr>
            <p:spPr>
              <a:xfrm>
                <a:off x="6177983" y="2849549"/>
                <a:ext cx="496241" cy="84554"/>
              </a:xfrm>
              <a:custGeom>
                <a:avLst/>
                <a:gdLst>
                  <a:gd name="connsiteX0" fmla="*/ 10491 w 496241"/>
                  <a:gd name="connsiteY0" fmla="*/ 84554 h 84554"/>
                  <a:gd name="connsiteX1" fmla="*/ 93 w 496241"/>
                  <a:gd name="connsiteY1" fmla="*/ 75443 h 84554"/>
                  <a:gd name="connsiteX2" fmla="*/ 9110 w 496241"/>
                  <a:gd name="connsiteY2" fmla="*/ 63644 h 84554"/>
                  <a:gd name="connsiteX3" fmla="*/ 484349 w 496241"/>
                  <a:gd name="connsiteY3" fmla="*/ 103 h 84554"/>
                  <a:gd name="connsiteX4" fmla="*/ 496148 w 496241"/>
                  <a:gd name="connsiteY4" fmla="*/ 9120 h 84554"/>
                  <a:gd name="connsiteX5" fmla="*/ 487132 w 496241"/>
                  <a:gd name="connsiteY5" fmla="*/ 20919 h 84554"/>
                  <a:gd name="connsiteX6" fmla="*/ 11893 w 496241"/>
                  <a:gd name="connsiteY6" fmla="*/ 84460 h 84554"/>
                  <a:gd name="connsiteX7" fmla="*/ 10491 w 496241"/>
                  <a:gd name="connsiteY7" fmla="*/ 84554 h 8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1" h="84554">
                    <a:moveTo>
                      <a:pt x="10491" y="84554"/>
                    </a:moveTo>
                    <a:cubicBezTo>
                      <a:pt x="5308" y="84554"/>
                      <a:pt x="797" y="80721"/>
                      <a:pt x="93" y="75443"/>
                    </a:cubicBezTo>
                    <a:cubicBezTo>
                      <a:pt x="-673" y="69693"/>
                      <a:pt x="3360" y="64410"/>
                      <a:pt x="9110" y="63644"/>
                    </a:cubicBezTo>
                    <a:lnTo>
                      <a:pt x="484349" y="103"/>
                    </a:lnTo>
                    <a:cubicBezTo>
                      <a:pt x="490094" y="-710"/>
                      <a:pt x="495382" y="3370"/>
                      <a:pt x="496148" y="9120"/>
                    </a:cubicBezTo>
                    <a:cubicBezTo>
                      <a:pt x="496915" y="14870"/>
                      <a:pt x="492882" y="20153"/>
                      <a:pt x="487132" y="20919"/>
                    </a:cubicBezTo>
                    <a:lnTo>
                      <a:pt x="11893" y="84460"/>
                    </a:lnTo>
                    <a:cubicBezTo>
                      <a:pt x="11420" y="84528"/>
                      <a:pt x="10953" y="84554"/>
                      <a:pt x="10491" y="845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152E104E-4A2B-8718-F9B1-E91DD23A0ECF}"/>
                  </a:ext>
                </a:extLst>
              </p:cNvPr>
              <p:cNvSpPr/>
              <p:nvPr/>
            </p:nvSpPr>
            <p:spPr>
              <a:xfrm>
                <a:off x="6176934" y="2926218"/>
                <a:ext cx="496249" cy="84027"/>
              </a:xfrm>
              <a:custGeom>
                <a:avLst/>
                <a:gdLst>
                  <a:gd name="connsiteX0" fmla="*/ 10489 w 496249"/>
                  <a:gd name="connsiteY0" fmla="*/ 84028 h 84027"/>
                  <a:gd name="connsiteX1" fmla="*/ 92 w 496249"/>
                  <a:gd name="connsiteY1" fmla="*/ 74906 h 84027"/>
                  <a:gd name="connsiteX2" fmla="*/ 9124 w 496249"/>
                  <a:gd name="connsiteY2" fmla="*/ 63117 h 84027"/>
                  <a:gd name="connsiteX3" fmla="*/ 484363 w 496249"/>
                  <a:gd name="connsiteY3" fmla="*/ 102 h 84027"/>
                  <a:gd name="connsiteX4" fmla="*/ 496158 w 496249"/>
                  <a:gd name="connsiteY4" fmla="*/ 9134 h 84027"/>
                  <a:gd name="connsiteX5" fmla="*/ 487125 w 496249"/>
                  <a:gd name="connsiteY5" fmla="*/ 20923 h 84027"/>
                  <a:gd name="connsiteX6" fmla="*/ 11886 w 496249"/>
                  <a:gd name="connsiteY6" fmla="*/ 83938 h 84027"/>
                  <a:gd name="connsiteX7" fmla="*/ 10489 w 496249"/>
                  <a:gd name="connsiteY7" fmla="*/ 84028 h 8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4027">
                    <a:moveTo>
                      <a:pt x="10489" y="84028"/>
                    </a:moveTo>
                    <a:cubicBezTo>
                      <a:pt x="5301" y="84028"/>
                      <a:pt x="791" y="80189"/>
                      <a:pt x="92" y="74906"/>
                    </a:cubicBezTo>
                    <a:cubicBezTo>
                      <a:pt x="-669" y="69156"/>
                      <a:pt x="3374" y="63878"/>
                      <a:pt x="9124" y="63117"/>
                    </a:cubicBezTo>
                    <a:lnTo>
                      <a:pt x="484363" y="102"/>
                    </a:lnTo>
                    <a:cubicBezTo>
                      <a:pt x="490108" y="-707"/>
                      <a:pt x="495396" y="3384"/>
                      <a:pt x="496158" y="9134"/>
                    </a:cubicBezTo>
                    <a:cubicBezTo>
                      <a:pt x="496919" y="14884"/>
                      <a:pt x="492875" y="20162"/>
                      <a:pt x="487125" y="20923"/>
                    </a:cubicBezTo>
                    <a:lnTo>
                      <a:pt x="11886" y="83938"/>
                    </a:lnTo>
                    <a:cubicBezTo>
                      <a:pt x="11414" y="84001"/>
                      <a:pt x="10946" y="84028"/>
                      <a:pt x="10489" y="84028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D2ABE4AF-B0A0-4FC4-22CA-EEC18CAFE631}"/>
                </a:ext>
              </a:extLst>
            </p:cNvPr>
            <p:cNvSpPr/>
            <p:nvPr/>
          </p:nvSpPr>
          <p:spPr>
            <a:xfrm>
              <a:off x="5869733" y="2106898"/>
              <a:ext cx="136532" cy="582889"/>
            </a:xfrm>
            <a:custGeom>
              <a:avLst/>
              <a:gdLst>
                <a:gd name="connsiteX0" fmla="*/ 136533 w 136532"/>
                <a:gd name="connsiteY0" fmla="*/ 582890 h 582889"/>
                <a:gd name="connsiteX1" fmla="*/ 68266 w 136532"/>
                <a:gd name="connsiteY1" fmla="*/ 535628 h 582889"/>
                <a:gd name="connsiteX2" fmla="*/ 0 w 136532"/>
                <a:gd name="connsiteY2" fmla="*/ 582890 h 582889"/>
                <a:gd name="connsiteX3" fmla="*/ 0 w 136532"/>
                <a:gd name="connsiteY3" fmla="*/ 0 h 582889"/>
                <a:gd name="connsiteX4" fmla="*/ 136533 w 136532"/>
                <a:gd name="connsiteY4" fmla="*/ 0 h 58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32" h="582889">
                  <a:moveTo>
                    <a:pt x="136533" y="582890"/>
                  </a:moveTo>
                  <a:lnTo>
                    <a:pt x="68266" y="535628"/>
                  </a:lnTo>
                  <a:lnTo>
                    <a:pt x="0" y="582890"/>
                  </a:lnTo>
                  <a:lnTo>
                    <a:pt x="0" y="0"/>
                  </a:lnTo>
                  <a:lnTo>
                    <a:pt x="136533" y="0"/>
                  </a:lnTo>
                  <a:close/>
                </a:path>
              </a:pathLst>
            </a:custGeom>
            <a:solidFill>
              <a:srgbClr val="FF7F8D"/>
            </a:solidFill>
            <a:ln w="523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7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53F55A-115F-FC7E-0A66-B471C1293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49125B2-7495-38C3-0754-C3315BAFD189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الاختبارات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99F75F7-724D-29B0-8209-D36383A9272C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9208FC39-80D2-4D44-60C8-68366086C3EF}"/>
              </a:ext>
            </a:extLst>
          </p:cNvPr>
          <p:cNvGrpSpPr/>
          <p:nvPr/>
        </p:nvGrpSpPr>
        <p:grpSpPr>
          <a:xfrm>
            <a:off x="3125336" y="3570128"/>
            <a:ext cx="1309003" cy="1381253"/>
            <a:chOff x="5040441" y="1483872"/>
            <a:chExt cx="2111118" cy="2227641"/>
          </a:xfrm>
        </p:grpSpPr>
        <p:grpSp>
          <p:nvGrpSpPr>
            <p:cNvPr id="29" name="رسم 4" descr="مصباح">
              <a:extLst>
                <a:ext uri="{FF2B5EF4-FFF2-40B4-BE49-F238E27FC236}">
                  <a16:creationId xmlns:a16="http://schemas.microsoft.com/office/drawing/2014/main" id="{6CDA6530-CF26-3C61-CC4C-13A93835AFC4}"/>
                </a:ext>
              </a:extLst>
            </p:cNvPr>
            <p:cNvGrpSpPr/>
            <p:nvPr/>
          </p:nvGrpSpPr>
          <p:grpSpPr>
            <a:xfrm>
              <a:off x="5506534" y="1922549"/>
              <a:ext cx="1178934" cy="1788964"/>
              <a:chOff x="5571597" y="1667520"/>
              <a:chExt cx="1048808" cy="1591506"/>
            </a:xfrm>
            <a:solidFill>
              <a:srgbClr val="FFE59F"/>
            </a:solidFill>
          </p:grpSpPr>
          <p:grpSp>
            <p:nvGrpSpPr>
              <p:cNvPr id="30" name="رسم 4" descr="مصباح">
                <a:extLst>
                  <a:ext uri="{FF2B5EF4-FFF2-40B4-BE49-F238E27FC236}">
                    <a16:creationId xmlns:a16="http://schemas.microsoft.com/office/drawing/2014/main" id="{C3DB434E-E9D6-1BD0-689C-A6104C35804C}"/>
                  </a:ext>
                </a:extLst>
              </p:cNvPr>
              <p:cNvGrpSpPr/>
              <p:nvPr/>
            </p:nvGrpSpPr>
            <p:grpSpPr>
              <a:xfrm>
                <a:off x="5888677" y="2972433"/>
                <a:ext cx="414646" cy="286593"/>
                <a:chOff x="5888677" y="2972433"/>
                <a:chExt cx="414646" cy="286593"/>
              </a:xfrm>
              <a:grpFill/>
            </p:grpSpPr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100EBFC5-B744-1928-8457-CE890AFA3EC2}"/>
                    </a:ext>
                  </a:extLst>
                </p:cNvPr>
                <p:cNvSpPr/>
                <p:nvPr/>
              </p:nvSpPr>
              <p:spPr>
                <a:xfrm>
                  <a:off x="5888677" y="297243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E58CD00C-1E63-ACC1-EA20-DC893D5119B5}"/>
                    </a:ext>
                  </a:extLst>
                </p:cNvPr>
                <p:cNvSpPr/>
                <p:nvPr/>
              </p:nvSpPr>
              <p:spPr>
                <a:xfrm>
                  <a:off x="5888677" y="305170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EBA9BC01-642E-52F1-6C2E-8D4C1D7649FF}"/>
                    </a:ext>
                  </a:extLst>
                </p:cNvPr>
                <p:cNvSpPr/>
                <p:nvPr/>
              </p:nvSpPr>
              <p:spPr>
                <a:xfrm>
                  <a:off x="5888677" y="3130974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72BCE139-5301-D0BA-5092-94AC25AF7D16}"/>
                    </a:ext>
                  </a:extLst>
                </p:cNvPr>
                <p:cNvSpPr/>
                <p:nvPr/>
              </p:nvSpPr>
              <p:spPr>
                <a:xfrm>
                  <a:off x="6010632" y="3210245"/>
                  <a:ext cx="170736" cy="48781"/>
                </a:xfrm>
                <a:custGeom>
                  <a:avLst/>
                  <a:gdLst>
                    <a:gd name="connsiteX0" fmla="*/ 146346 w 170736"/>
                    <a:gd name="connsiteY0" fmla="*/ 48782 h 48781"/>
                    <a:gd name="connsiteX1" fmla="*/ 24391 w 170736"/>
                    <a:gd name="connsiteY1" fmla="*/ 48782 h 48781"/>
                    <a:gd name="connsiteX2" fmla="*/ 0 w 170736"/>
                    <a:gd name="connsiteY2" fmla="*/ 24391 h 48781"/>
                    <a:gd name="connsiteX3" fmla="*/ 24391 w 170736"/>
                    <a:gd name="connsiteY3" fmla="*/ 0 h 48781"/>
                    <a:gd name="connsiteX4" fmla="*/ 146346 w 170736"/>
                    <a:gd name="connsiteY4" fmla="*/ 0 h 48781"/>
                    <a:gd name="connsiteX5" fmla="*/ 170737 w 170736"/>
                    <a:gd name="connsiteY5" fmla="*/ 24391 h 48781"/>
                    <a:gd name="connsiteX6" fmla="*/ 146346 w 17073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736" h="48781">
                      <a:moveTo>
                        <a:pt x="146346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46346" y="0"/>
                      </a:lnTo>
                      <a:cubicBezTo>
                        <a:pt x="159816" y="0"/>
                        <a:pt x="170737" y="10921"/>
                        <a:pt x="170737" y="24391"/>
                      </a:cubicBezTo>
                      <a:cubicBezTo>
                        <a:pt x="170737" y="37861"/>
                        <a:pt x="159816" y="48782"/>
                        <a:pt x="146346" y="48782"/>
                      </a:cubicBezTo>
                      <a:close/>
                    </a:path>
                  </a:pathLst>
                </a:custGeom>
                <a:solidFill>
                  <a:srgbClr val="752B64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22B83D1-6457-C0DE-ED1A-8651D4F76C2B}"/>
                  </a:ext>
                </a:extLst>
              </p:cNvPr>
              <p:cNvSpPr/>
              <p:nvPr/>
            </p:nvSpPr>
            <p:spPr>
              <a:xfrm>
                <a:off x="5571597" y="1667520"/>
                <a:ext cx="1048808" cy="1274424"/>
              </a:xfrm>
              <a:custGeom>
                <a:avLst/>
                <a:gdLst>
                  <a:gd name="connsiteX0" fmla="*/ 1048808 w 1048808"/>
                  <a:gd name="connsiteY0" fmla="*/ 524403 h 1274424"/>
                  <a:gd name="connsiteX1" fmla="*/ 511726 w 1048808"/>
                  <a:gd name="connsiteY1" fmla="*/ 150 h 1274424"/>
                  <a:gd name="connsiteX2" fmla="*/ 71 w 1048808"/>
                  <a:gd name="connsiteY2" fmla="*/ 533190 h 1274424"/>
                  <a:gd name="connsiteX3" fmla="*/ 162234 w 1048808"/>
                  <a:gd name="connsiteY3" fmla="*/ 903597 h 1274424"/>
                  <a:gd name="connsiteX4" fmla="*/ 341471 w 1048808"/>
                  <a:gd name="connsiteY4" fmla="*/ 1264015 h 1274424"/>
                  <a:gd name="connsiteX5" fmla="*/ 341471 w 1048808"/>
                  <a:gd name="connsiteY5" fmla="*/ 1274424 h 1274424"/>
                  <a:gd name="connsiteX6" fmla="*/ 707335 w 1048808"/>
                  <a:gd name="connsiteY6" fmla="*/ 1274424 h 1274424"/>
                  <a:gd name="connsiteX7" fmla="*/ 707335 w 1048808"/>
                  <a:gd name="connsiteY7" fmla="*/ 1256662 h 1274424"/>
                  <a:gd name="connsiteX8" fmla="*/ 884486 w 1048808"/>
                  <a:gd name="connsiteY8" fmla="*/ 905572 h 1274424"/>
                  <a:gd name="connsiteX9" fmla="*/ 1048808 w 1048808"/>
                  <a:gd name="connsiteY9" fmla="*/ 524403 h 12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8808" h="1274424">
                    <a:moveTo>
                      <a:pt x="1048808" y="524403"/>
                    </a:moveTo>
                    <a:cubicBezTo>
                      <a:pt x="1048808" y="230565"/>
                      <a:pt x="807137" y="-6826"/>
                      <a:pt x="511726" y="150"/>
                    </a:cubicBezTo>
                    <a:cubicBezTo>
                      <a:pt x="225327" y="6906"/>
                      <a:pt x="-4631" y="246748"/>
                      <a:pt x="71" y="533190"/>
                    </a:cubicBezTo>
                    <a:cubicBezTo>
                      <a:pt x="2461" y="678828"/>
                      <a:pt x="64237" y="810009"/>
                      <a:pt x="162234" y="903597"/>
                    </a:cubicBezTo>
                    <a:cubicBezTo>
                      <a:pt x="278493" y="1014636"/>
                      <a:pt x="341471" y="1103243"/>
                      <a:pt x="341471" y="1264015"/>
                    </a:cubicBezTo>
                    <a:lnTo>
                      <a:pt x="341471" y="1274424"/>
                    </a:lnTo>
                    <a:lnTo>
                      <a:pt x="707335" y="1274424"/>
                    </a:lnTo>
                    <a:lnTo>
                      <a:pt x="707335" y="1256662"/>
                    </a:lnTo>
                    <a:cubicBezTo>
                      <a:pt x="707335" y="1099041"/>
                      <a:pt x="769910" y="1013819"/>
                      <a:pt x="884486" y="905572"/>
                    </a:cubicBezTo>
                    <a:cubicBezTo>
                      <a:pt x="985666" y="809990"/>
                      <a:pt x="1048808" y="674584"/>
                      <a:pt x="1048808" y="524403"/>
                    </a:cubicBezTo>
                    <a:close/>
                  </a:path>
                </a:pathLst>
              </a:custGeom>
              <a:solidFill>
                <a:srgbClr val="FFC94D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36" name="رسم 4" descr="مصباح">
              <a:extLst>
                <a:ext uri="{FF2B5EF4-FFF2-40B4-BE49-F238E27FC236}">
                  <a16:creationId xmlns:a16="http://schemas.microsoft.com/office/drawing/2014/main" id="{F1F0A24F-385B-07F2-B37D-1B9D816AF42C}"/>
                </a:ext>
              </a:extLst>
            </p:cNvPr>
            <p:cNvGrpSpPr/>
            <p:nvPr/>
          </p:nvGrpSpPr>
          <p:grpSpPr>
            <a:xfrm>
              <a:off x="5629347" y="2024525"/>
              <a:ext cx="513591" cy="513591"/>
              <a:chOff x="5680854" y="1758240"/>
              <a:chExt cx="456903" cy="456903"/>
            </a:xfrm>
            <a:solidFill>
              <a:srgbClr val="FFFFFF"/>
            </a:solidFill>
          </p:grpSpPr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F044BE43-6EB2-4825-26E1-71700632F549}"/>
                  </a:ext>
                </a:extLst>
              </p:cNvPr>
              <p:cNvSpPr/>
              <p:nvPr/>
            </p:nvSpPr>
            <p:spPr>
              <a:xfrm>
                <a:off x="5737082" y="1758240"/>
                <a:ext cx="400675" cy="246738"/>
              </a:xfrm>
              <a:custGeom>
                <a:avLst/>
                <a:gdLst>
                  <a:gd name="connsiteX0" fmla="*/ 18281 w 400675"/>
                  <a:gd name="connsiteY0" fmla="*/ 246739 h 246738"/>
                  <a:gd name="connsiteX1" fmla="*/ 9140 w 400675"/>
                  <a:gd name="connsiteY1" fmla="*/ 244275 h 246738"/>
                  <a:gd name="connsiteX2" fmla="*/ 2463 w 400675"/>
                  <a:gd name="connsiteY2" fmla="*/ 219281 h 246738"/>
                  <a:gd name="connsiteX3" fmla="*/ 382383 w 400675"/>
                  <a:gd name="connsiteY3" fmla="*/ 0 h 246738"/>
                  <a:gd name="connsiteX4" fmla="*/ 400676 w 400675"/>
                  <a:gd name="connsiteY4" fmla="*/ 18293 h 246738"/>
                  <a:gd name="connsiteX5" fmla="*/ 382383 w 400675"/>
                  <a:gd name="connsiteY5" fmla="*/ 36586 h 246738"/>
                  <a:gd name="connsiteX6" fmla="*/ 34135 w 400675"/>
                  <a:gd name="connsiteY6" fmla="*/ 237604 h 246738"/>
                  <a:gd name="connsiteX7" fmla="*/ 18281 w 400675"/>
                  <a:gd name="connsiteY7" fmla="*/ 246739 h 2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675" h="246738">
                    <a:moveTo>
                      <a:pt x="18281" y="246739"/>
                    </a:moveTo>
                    <a:cubicBezTo>
                      <a:pt x="15171" y="246739"/>
                      <a:pt x="12024" y="245946"/>
                      <a:pt x="9140" y="244275"/>
                    </a:cubicBezTo>
                    <a:cubicBezTo>
                      <a:pt x="390" y="239214"/>
                      <a:pt x="-2598" y="228025"/>
                      <a:pt x="2463" y="219281"/>
                    </a:cubicBezTo>
                    <a:cubicBezTo>
                      <a:pt x="80715" y="84021"/>
                      <a:pt x="226287" y="0"/>
                      <a:pt x="382383" y="0"/>
                    </a:cubicBezTo>
                    <a:cubicBezTo>
                      <a:pt x="392486" y="0"/>
                      <a:pt x="400676" y="8189"/>
                      <a:pt x="400676" y="18293"/>
                    </a:cubicBezTo>
                    <a:cubicBezTo>
                      <a:pt x="400676" y="28397"/>
                      <a:pt x="392486" y="36586"/>
                      <a:pt x="382383" y="36586"/>
                    </a:cubicBezTo>
                    <a:cubicBezTo>
                      <a:pt x="239305" y="36586"/>
                      <a:pt x="105862" y="113613"/>
                      <a:pt x="34135" y="237604"/>
                    </a:cubicBezTo>
                    <a:cubicBezTo>
                      <a:pt x="30744" y="243464"/>
                      <a:pt x="24598" y="246739"/>
                      <a:pt x="18281" y="246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6C85366F-1DB9-AA00-EB57-BCD33752895F}"/>
                  </a:ext>
                </a:extLst>
              </p:cNvPr>
              <p:cNvSpPr/>
              <p:nvPr/>
            </p:nvSpPr>
            <p:spPr>
              <a:xfrm>
                <a:off x="5680854" y="2070461"/>
                <a:ext cx="50618" cy="144682"/>
              </a:xfrm>
              <a:custGeom>
                <a:avLst/>
                <a:gdLst>
                  <a:gd name="connsiteX0" fmla="*/ 18293 w 50618"/>
                  <a:gd name="connsiteY0" fmla="*/ 144682 h 144682"/>
                  <a:gd name="connsiteX1" fmla="*/ 0 w 50618"/>
                  <a:gd name="connsiteY1" fmla="*/ 126389 h 144682"/>
                  <a:gd name="connsiteX2" fmla="*/ 14641 w 50618"/>
                  <a:gd name="connsiteY2" fmla="*/ 13611 h 144682"/>
                  <a:gd name="connsiteX3" fmla="*/ 37013 w 50618"/>
                  <a:gd name="connsiteY3" fmla="*/ 623 h 144682"/>
                  <a:gd name="connsiteX4" fmla="*/ 50001 w 50618"/>
                  <a:gd name="connsiteY4" fmla="*/ 22996 h 144682"/>
                  <a:gd name="connsiteX5" fmla="*/ 36586 w 50618"/>
                  <a:gd name="connsiteY5" fmla="*/ 126389 h 144682"/>
                  <a:gd name="connsiteX6" fmla="*/ 18293 w 50618"/>
                  <a:gd name="connsiteY6" fmla="*/ 144682 h 14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18" h="144682">
                    <a:moveTo>
                      <a:pt x="18293" y="144682"/>
                    </a:moveTo>
                    <a:cubicBezTo>
                      <a:pt x="8189" y="144682"/>
                      <a:pt x="0" y="136493"/>
                      <a:pt x="0" y="126389"/>
                    </a:cubicBezTo>
                    <a:cubicBezTo>
                      <a:pt x="0" y="88162"/>
                      <a:pt x="4927" y="50216"/>
                      <a:pt x="14641" y="13611"/>
                    </a:cubicBezTo>
                    <a:cubicBezTo>
                      <a:pt x="17232" y="3843"/>
                      <a:pt x="27239" y="-1987"/>
                      <a:pt x="37013" y="623"/>
                    </a:cubicBezTo>
                    <a:cubicBezTo>
                      <a:pt x="46782" y="3215"/>
                      <a:pt x="52593" y="13227"/>
                      <a:pt x="50001" y="22996"/>
                    </a:cubicBezTo>
                    <a:cubicBezTo>
                      <a:pt x="41099" y="56539"/>
                      <a:pt x="36586" y="91333"/>
                      <a:pt x="36586" y="126389"/>
                    </a:cubicBezTo>
                    <a:cubicBezTo>
                      <a:pt x="36586" y="136487"/>
                      <a:pt x="28397" y="144682"/>
                      <a:pt x="18293" y="144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CD052420-B5B3-2650-54E7-233A1CA244BC}"/>
                </a:ext>
              </a:extLst>
            </p:cNvPr>
            <p:cNvSpPr/>
            <p:nvPr/>
          </p:nvSpPr>
          <p:spPr>
            <a:xfrm>
              <a:off x="5808120" y="2655954"/>
              <a:ext cx="575759" cy="700507"/>
            </a:xfrm>
            <a:custGeom>
              <a:avLst/>
              <a:gdLst>
                <a:gd name="connsiteX0" fmla="*/ 408548 w 512209"/>
                <a:gd name="connsiteY0" fmla="*/ 0 h 623188"/>
                <a:gd name="connsiteX1" fmla="*/ 304887 w 512209"/>
                <a:gd name="connsiteY1" fmla="*/ 103662 h 623188"/>
                <a:gd name="connsiteX2" fmla="*/ 304887 w 512209"/>
                <a:gd name="connsiteY2" fmla="*/ 171316 h 623188"/>
                <a:gd name="connsiteX3" fmla="*/ 207323 w 512209"/>
                <a:gd name="connsiteY3" fmla="*/ 171316 h 623188"/>
                <a:gd name="connsiteX4" fmla="*/ 207323 w 512209"/>
                <a:gd name="connsiteY4" fmla="*/ 103662 h 623188"/>
                <a:gd name="connsiteX5" fmla="*/ 103662 w 512209"/>
                <a:gd name="connsiteY5" fmla="*/ 0 h 623188"/>
                <a:gd name="connsiteX6" fmla="*/ 0 w 512209"/>
                <a:gd name="connsiteY6" fmla="*/ 103662 h 623188"/>
                <a:gd name="connsiteX7" fmla="*/ 103662 w 512209"/>
                <a:gd name="connsiteY7" fmla="*/ 207323 h 623188"/>
                <a:gd name="connsiteX8" fmla="*/ 170737 w 512209"/>
                <a:gd name="connsiteY8" fmla="*/ 207323 h 623188"/>
                <a:gd name="connsiteX9" fmla="*/ 170737 w 512209"/>
                <a:gd name="connsiteY9" fmla="*/ 623189 h 623188"/>
                <a:gd name="connsiteX10" fmla="*/ 207323 w 512209"/>
                <a:gd name="connsiteY10" fmla="*/ 623189 h 623188"/>
                <a:gd name="connsiteX11" fmla="*/ 207323 w 512209"/>
                <a:gd name="connsiteY11" fmla="*/ 207902 h 623188"/>
                <a:gd name="connsiteX12" fmla="*/ 304887 w 512209"/>
                <a:gd name="connsiteY12" fmla="*/ 207902 h 623188"/>
                <a:gd name="connsiteX13" fmla="*/ 304887 w 512209"/>
                <a:gd name="connsiteY13" fmla="*/ 623189 h 623188"/>
                <a:gd name="connsiteX14" fmla="*/ 341473 w 512209"/>
                <a:gd name="connsiteY14" fmla="*/ 623189 h 623188"/>
                <a:gd name="connsiteX15" fmla="*/ 341473 w 512209"/>
                <a:gd name="connsiteY15" fmla="*/ 207323 h 623188"/>
                <a:gd name="connsiteX16" fmla="*/ 408548 w 512209"/>
                <a:gd name="connsiteY16" fmla="*/ 207323 h 623188"/>
                <a:gd name="connsiteX17" fmla="*/ 512210 w 512209"/>
                <a:gd name="connsiteY17" fmla="*/ 103662 h 623188"/>
                <a:gd name="connsiteX18" fmla="*/ 408548 w 512209"/>
                <a:gd name="connsiteY18" fmla="*/ 0 h 623188"/>
                <a:gd name="connsiteX19" fmla="*/ 36586 w 512209"/>
                <a:gd name="connsiteY19" fmla="*/ 103662 h 623188"/>
                <a:gd name="connsiteX20" fmla="*/ 103662 w 512209"/>
                <a:gd name="connsiteY20" fmla="*/ 36586 h 623188"/>
                <a:gd name="connsiteX21" fmla="*/ 170737 w 512209"/>
                <a:gd name="connsiteY21" fmla="*/ 103662 h 623188"/>
                <a:gd name="connsiteX22" fmla="*/ 170737 w 512209"/>
                <a:gd name="connsiteY22" fmla="*/ 170737 h 623188"/>
                <a:gd name="connsiteX23" fmla="*/ 103662 w 512209"/>
                <a:gd name="connsiteY23" fmla="*/ 170737 h 623188"/>
                <a:gd name="connsiteX24" fmla="*/ 36586 w 512209"/>
                <a:gd name="connsiteY24" fmla="*/ 103662 h 623188"/>
                <a:gd name="connsiteX25" fmla="*/ 408548 w 512209"/>
                <a:gd name="connsiteY25" fmla="*/ 170737 h 623188"/>
                <a:gd name="connsiteX26" fmla="*/ 341473 w 512209"/>
                <a:gd name="connsiteY26" fmla="*/ 170737 h 623188"/>
                <a:gd name="connsiteX27" fmla="*/ 341473 w 512209"/>
                <a:gd name="connsiteY27" fmla="*/ 103662 h 623188"/>
                <a:gd name="connsiteX28" fmla="*/ 408548 w 512209"/>
                <a:gd name="connsiteY28" fmla="*/ 36586 h 623188"/>
                <a:gd name="connsiteX29" fmla="*/ 475623 w 512209"/>
                <a:gd name="connsiteY29" fmla="*/ 103662 h 623188"/>
                <a:gd name="connsiteX30" fmla="*/ 408548 w 512209"/>
                <a:gd name="connsiteY30" fmla="*/ 170737 h 6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2209" h="623188">
                  <a:moveTo>
                    <a:pt x="408548" y="0"/>
                  </a:moveTo>
                  <a:cubicBezTo>
                    <a:pt x="351388" y="0"/>
                    <a:pt x="304887" y="46501"/>
                    <a:pt x="304887" y="103662"/>
                  </a:cubicBezTo>
                  <a:lnTo>
                    <a:pt x="304887" y="171316"/>
                  </a:lnTo>
                  <a:lnTo>
                    <a:pt x="207323" y="171316"/>
                  </a:lnTo>
                  <a:lnTo>
                    <a:pt x="207323" y="103662"/>
                  </a:lnTo>
                  <a:cubicBezTo>
                    <a:pt x="207323" y="46501"/>
                    <a:pt x="160822" y="0"/>
                    <a:pt x="103662" y="0"/>
                  </a:cubicBezTo>
                  <a:cubicBezTo>
                    <a:pt x="46501" y="0"/>
                    <a:pt x="0" y="46501"/>
                    <a:pt x="0" y="103662"/>
                  </a:cubicBezTo>
                  <a:cubicBezTo>
                    <a:pt x="0" y="160822"/>
                    <a:pt x="46501" y="207323"/>
                    <a:pt x="103662" y="207323"/>
                  </a:cubicBezTo>
                  <a:lnTo>
                    <a:pt x="170737" y="207323"/>
                  </a:lnTo>
                  <a:lnTo>
                    <a:pt x="170737" y="623189"/>
                  </a:lnTo>
                  <a:lnTo>
                    <a:pt x="207323" y="623189"/>
                  </a:lnTo>
                  <a:lnTo>
                    <a:pt x="207323" y="207902"/>
                  </a:lnTo>
                  <a:lnTo>
                    <a:pt x="304887" y="207902"/>
                  </a:lnTo>
                  <a:lnTo>
                    <a:pt x="304887" y="623189"/>
                  </a:lnTo>
                  <a:lnTo>
                    <a:pt x="341473" y="623189"/>
                  </a:lnTo>
                  <a:lnTo>
                    <a:pt x="341473" y="207323"/>
                  </a:lnTo>
                  <a:lnTo>
                    <a:pt x="408548" y="207323"/>
                  </a:lnTo>
                  <a:cubicBezTo>
                    <a:pt x="465708" y="207323"/>
                    <a:pt x="512210" y="160822"/>
                    <a:pt x="512210" y="103662"/>
                  </a:cubicBezTo>
                  <a:cubicBezTo>
                    <a:pt x="512210" y="46501"/>
                    <a:pt x="465708" y="0"/>
                    <a:pt x="408548" y="0"/>
                  </a:cubicBezTo>
                  <a:close/>
                  <a:moveTo>
                    <a:pt x="36586" y="103662"/>
                  </a:moveTo>
                  <a:cubicBezTo>
                    <a:pt x="36586" y="66679"/>
                    <a:pt x="66679" y="36586"/>
                    <a:pt x="103662" y="36586"/>
                  </a:cubicBezTo>
                  <a:cubicBezTo>
                    <a:pt x="140644" y="36586"/>
                    <a:pt x="170737" y="66679"/>
                    <a:pt x="170737" y="103662"/>
                  </a:cubicBezTo>
                  <a:lnTo>
                    <a:pt x="170737" y="170737"/>
                  </a:lnTo>
                  <a:lnTo>
                    <a:pt x="103662" y="170737"/>
                  </a:lnTo>
                  <a:cubicBezTo>
                    <a:pt x="66679" y="170737"/>
                    <a:pt x="36586" y="140644"/>
                    <a:pt x="36586" y="103662"/>
                  </a:cubicBezTo>
                  <a:close/>
                  <a:moveTo>
                    <a:pt x="408548" y="170737"/>
                  </a:moveTo>
                  <a:lnTo>
                    <a:pt x="341473" y="170737"/>
                  </a:lnTo>
                  <a:lnTo>
                    <a:pt x="341473" y="103662"/>
                  </a:lnTo>
                  <a:cubicBezTo>
                    <a:pt x="341473" y="66679"/>
                    <a:pt x="371566" y="36586"/>
                    <a:pt x="408548" y="36586"/>
                  </a:cubicBezTo>
                  <a:cubicBezTo>
                    <a:pt x="445531" y="36586"/>
                    <a:pt x="475623" y="66679"/>
                    <a:pt x="475623" y="103662"/>
                  </a:cubicBezTo>
                  <a:cubicBezTo>
                    <a:pt x="475623" y="140644"/>
                    <a:pt x="445531" y="170737"/>
                    <a:pt x="408548" y="170737"/>
                  </a:cubicBezTo>
                  <a:close/>
                </a:path>
              </a:pathLst>
            </a:custGeom>
            <a:solidFill>
              <a:srgbClr val="FFFFFF"/>
            </a:solidFill>
            <a:ln w="609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grpSp>
          <p:nvGrpSpPr>
            <p:cNvPr id="40" name="رسم 4" descr="مصباح">
              <a:extLst>
                <a:ext uri="{FF2B5EF4-FFF2-40B4-BE49-F238E27FC236}">
                  <a16:creationId xmlns:a16="http://schemas.microsoft.com/office/drawing/2014/main" id="{ACE27EE0-987C-BFB1-D190-F9E43E329C41}"/>
                </a:ext>
              </a:extLst>
            </p:cNvPr>
            <p:cNvGrpSpPr/>
            <p:nvPr/>
          </p:nvGrpSpPr>
          <p:grpSpPr>
            <a:xfrm>
              <a:off x="5040441" y="1483872"/>
              <a:ext cx="2111118" cy="1809982"/>
              <a:chOff x="5156949" y="1277262"/>
              <a:chExt cx="1878102" cy="1610204"/>
            </a:xfrm>
            <a:solidFill>
              <a:srgbClr val="FFDFDE"/>
            </a:solidFill>
          </p:grpSpPr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C22243FD-0CE5-8DD8-4998-23D89B566949}"/>
                  </a:ext>
                </a:extLst>
              </p:cNvPr>
              <p:cNvSpPr/>
              <p:nvPr/>
            </p:nvSpPr>
            <p:spPr>
              <a:xfrm>
                <a:off x="6071609" y="1277262"/>
                <a:ext cx="48781" cy="158541"/>
              </a:xfrm>
              <a:custGeom>
                <a:avLst/>
                <a:gdLst>
                  <a:gd name="connsiteX0" fmla="*/ 24391 w 48781"/>
                  <a:gd name="connsiteY0" fmla="*/ 158541 h 158541"/>
                  <a:gd name="connsiteX1" fmla="*/ 0 w 48781"/>
                  <a:gd name="connsiteY1" fmla="*/ 134150 h 158541"/>
                  <a:gd name="connsiteX2" fmla="*/ 0 w 48781"/>
                  <a:gd name="connsiteY2" fmla="*/ 24391 h 158541"/>
                  <a:gd name="connsiteX3" fmla="*/ 24391 w 48781"/>
                  <a:gd name="connsiteY3" fmla="*/ 0 h 158541"/>
                  <a:gd name="connsiteX4" fmla="*/ 48782 w 48781"/>
                  <a:gd name="connsiteY4" fmla="*/ 24391 h 158541"/>
                  <a:gd name="connsiteX5" fmla="*/ 48782 w 48781"/>
                  <a:gd name="connsiteY5" fmla="*/ 134150 h 158541"/>
                  <a:gd name="connsiteX6" fmla="*/ 24391 w 48781"/>
                  <a:gd name="connsiteY6" fmla="*/ 158541 h 15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81" h="158541">
                    <a:moveTo>
                      <a:pt x="24391" y="158541"/>
                    </a:moveTo>
                    <a:cubicBezTo>
                      <a:pt x="10921" y="158541"/>
                      <a:pt x="0" y="147620"/>
                      <a:pt x="0" y="134150"/>
                    </a:cubicBezTo>
                    <a:lnTo>
                      <a:pt x="0" y="24391"/>
                    </a:lnTo>
                    <a:cubicBezTo>
                      <a:pt x="0" y="10921"/>
                      <a:pt x="10921" y="0"/>
                      <a:pt x="24391" y="0"/>
                    </a:cubicBezTo>
                    <a:cubicBezTo>
                      <a:pt x="37861" y="0"/>
                      <a:pt x="48782" y="10921"/>
                      <a:pt x="48782" y="24391"/>
                    </a:cubicBezTo>
                    <a:lnTo>
                      <a:pt x="48782" y="134150"/>
                    </a:lnTo>
                    <a:cubicBezTo>
                      <a:pt x="48782" y="147620"/>
                      <a:pt x="37861" y="158541"/>
                      <a:pt x="24391" y="15854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6ADC51AF-8CA7-DAE6-E289-AEB99FA4853C}"/>
                  </a:ext>
                </a:extLst>
              </p:cNvPr>
              <p:cNvSpPr/>
              <p:nvPr/>
            </p:nvSpPr>
            <p:spPr>
              <a:xfrm>
                <a:off x="5424839" y="1545163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3 h 126390"/>
                  <a:gd name="connsiteX4" fmla="*/ 41637 w 126402"/>
                  <a:gd name="connsiteY4" fmla="*/ 7143 h 126390"/>
                  <a:gd name="connsiteX5" fmla="*/ 119255 w 126402"/>
                  <a:gd name="connsiteY5" fmla="*/ 84755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3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3"/>
                    </a:cubicBezTo>
                    <a:cubicBezTo>
                      <a:pt x="16667" y="-2381"/>
                      <a:pt x="32112" y="-2381"/>
                      <a:pt x="41637" y="7143"/>
                    </a:cubicBezTo>
                    <a:lnTo>
                      <a:pt x="119255" y="84755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CAF69768-FC43-1C01-FF1E-F22537B57EB2}"/>
                  </a:ext>
                </a:extLst>
              </p:cNvPr>
              <p:cNvSpPr/>
              <p:nvPr/>
            </p:nvSpPr>
            <p:spPr>
              <a:xfrm>
                <a:off x="5156949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D6C5C9E8-9D81-3F0B-BC28-78F09756FA89}"/>
                  </a:ext>
                </a:extLst>
              </p:cNvPr>
              <p:cNvSpPr/>
              <p:nvPr/>
            </p:nvSpPr>
            <p:spPr>
              <a:xfrm>
                <a:off x="5424845" y="2761076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6 h 126390"/>
                  <a:gd name="connsiteX3" fmla="*/ 84766 w 126403"/>
                  <a:gd name="connsiteY3" fmla="*/ 7144 h 126390"/>
                  <a:gd name="connsiteX4" fmla="*/ 119255 w 126403"/>
                  <a:gd name="connsiteY4" fmla="*/ 7144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4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6"/>
                    </a:cubicBezTo>
                    <a:lnTo>
                      <a:pt x="84766" y="7144"/>
                    </a:lnTo>
                    <a:cubicBezTo>
                      <a:pt x="94285" y="-2381"/>
                      <a:pt x="109730" y="-2381"/>
                      <a:pt x="119255" y="7144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75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40E57942-74CD-1CF4-C67B-A09A1BFAAF26}"/>
                  </a:ext>
                </a:extLst>
              </p:cNvPr>
              <p:cNvSpPr/>
              <p:nvPr/>
            </p:nvSpPr>
            <p:spPr>
              <a:xfrm>
                <a:off x="6640752" y="2761076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4 h 126390"/>
                  <a:gd name="connsiteX4" fmla="*/ 41637 w 126402"/>
                  <a:gd name="connsiteY4" fmla="*/ 7144 h 126390"/>
                  <a:gd name="connsiteX5" fmla="*/ 119255 w 126402"/>
                  <a:gd name="connsiteY5" fmla="*/ 84756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2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4"/>
                    </a:cubicBezTo>
                    <a:cubicBezTo>
                      <a:pt x="16667" y="-2381"/>
                      <a:pt x="32112" y="-2381"/>
                      <a:pt x="41637" y="7144"/>
                    </a:cubicBezTo>
                    <a:lnTo>
                      <a:pt x="119255" y="84756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EB003743-8EF7-403B-3EF6-7992923F08DA}"/>
                  </a:ext>
                </a:extLst>
              </p:cNvPr>
              <p:cNvSpPr/>
              <p:nvPr/>
            </p:nvSpPr>
            <p:spPr>
              <a:xfrm>
                <a:off x="6876510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8D9C6981-33F5-D9B1-7421-5CFC38DF5C71}"/>
                  </a:ext>
                </a:extLst>
              </p:cNvPr>
              <p:cNvSpPr/>
              <p:nvPr/>
            </p:nvSpPr>
            <p:spPr>
              <a:xfrm>
                <a:off x="6640758" y="1545163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5 h 126390"/>
                  <a:gd name="connsiteX3" fmla="*/ 84766 w 126403"/>
                  <a:gd name="connsiteY3" fmla="*/ 7143 h 126390"/>
                  <a:gd name="connsiteX4" fmla="*/ 119255 w 126403"/>
                  <a:gd name="connsiteY4" fmla="*/ 7143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5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5"/>
                    </a:cubicBezTo>
                    <a:lnTo>
                      <a:pt x="84766" y="7143"/>
                    </a:lnTo>
                    <a:cubicBezTo>
                      <a:pt x="94285" y="-2381"/>
                      <a:pt x="109730" y="-2381"/>
                      <a:pt x="119255" y="7143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81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1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C922A98-1705-B93F-2CEF-0E91566FC1BF}"/>
              </a:ext>
            </a:extLst>
          </p:cNvPr>
          <p:cNvSpPr/>
          <p:nvPr/>
        </p:nvSpPr>
        <p:spPr>
          <a:xfrm>
            <a:off x="0" y="0"/>
            <a:ext cx="7559674" cy="10691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41" r="10041"/>
          <a:stretch>
            <a:fillRect/>
          </a:stretch>
        </p:blipFill>
        <p:spPr>
          <a:xfrm>
            <a:off x="0" y="2121016"/>
            <a:ext cx="7559676" cy="53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92B4F7-A731-DEA7-63F4-6ED3CD8D9CF4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377607" y="8101557"/>
            <a:ext cx="480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الخط</a:t>
            </a:r>
            <a:r>
              <a:rPr lang="ar-SA" sz="1600" b="1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وط</a:t>
            </a:r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  المستخدم</a:t>
            </a:r>
            <a:r>
              <a:rPr lang="ar-SA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ة</a:t>
            </a:r>
            <a:r>
              <a:rPr lang="en-GB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en-US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 في القالب </a:t>
            </a:r>
            <a:endParaRPr lang="ar-SA" sz="1600" b="1" u="sng" dirty="0">
              <a:solidFill>
                <a:schemeClr val="tx2">
                  <a:lumMod val="20000"/>
                  <a:lumOff val="80000"/>
                </a:schemeClr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 El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Messiri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ar-SA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r>
              <a:rPr lang="ar-SA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El Messiri" pitchFamily="2" charset="-78"/>
                <a:cs typeface="El Messiri" pitchFamily="2" charset="-78"/>
              </a:rPr>
              <a:t> </a:t>
            </a:r>
            <a:endParaRPr lang="ar-EG" sz="2800" b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1377608" y="9094026"/>
            <a:ext cx="4804460" cy="1117308"/>
            <a:chOff x="2948473" y="5071306"/>
            <a:chExt cx="6158205" cy="1432131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000">
                <a:solidFill>
                  <a:schemeClr val="bg1"/>
                </a:solidFill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22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رسم 14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7395EB5-7E60-49B7-57F3-5D2A6C048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32" y="2162617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9634E-F852-5964-C206-5E2A888C3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44812FC-E869-BB16-9729-D29AFEF62FF0}"/>
              </a:ext>
            </a:extLst>
          </p:cNvPr>
          <p:cNvSpPr/>
          <p:nvPr/>
        </p:nvSpPr>
        <p:spPr>
          <a:xfrm>
            <a:off x="994434" y="2810861"/>
            <a:ext cx="5570806" cy="5489078"/>
          </a:xfrm>
          <a:prstGeom prst="roundRect">
            <a:avLst>
              <a:gd name="adj" fmla="val 3704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C02B274-4AA8-A7D0-7332-F437A08CA49E}"/>
              </a:ext>
            </a:extLst>
          </p:cNvPr>
          <p:cNvSpPr txBox="1"/>
          <p:nvPr/>
        </p:nvSpPr>
        <p:spPr>
          <a:xfrm>
            <a:off x="1424018" y="4308724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الى معلمتي</a:t>
            </a:r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6B7E5F58-F425-FDB9-35E0-E2256CD3CAD8}"/>
              </a:ext>
            </a:extLst>
          </p:cNvPr>
          <p:cNvSpPr/>
          <p:nvPr/>
        </p:nvSpPr>
        <p:spPr>
          <a:xfrm>
            <a:off x="3182701" y="2908382"/>
            <a:ext cx="1194272" cy="1142604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967410-1845-56C0-2D6B-8657D03B8274}"/>
              </a:ext>
            </a:extLst>
          </p:cNvPr>
          <p:cNvSpPr txBox="1"/>
          <p:nvPr/>
        </p:nvSpPr>
        <p:spPr>
          <a:xfrm>
            <a:off x="1424018" y="5345906"/>
            <a:ext cx="4688866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>
              <a:lnSpc>
                <a:spcPct val="150000"/>
              </a:lnSpc>
            </a:pPr>
            <a:r>
              <a:rPr lang="ar-SA" sz="2000" dirty="0">
                <a:solidFill>
                  <a:srgbClr val="D87086"/>
                </a:solidFill>
                <a:latin typeface="El Messiri" pitchFamily="2" charset="-78"/>
                <a:cs typeface="El Messiri" pitchFamily="2" charset="-78"/>
              </a:rPr>
              <a:t>أستاذتي الفاضلة، شكرًا جزيلًا على كل ما قدمتيه. أنتِ لستِ مجرد معلمة، بل نورٌ يضيء دروبنا بالعلم والمعرفة. تعلمنا منكِ الكثير، ليس فقط من المنهج، بل أيضًا في القيم والأخلاق.</a:t>
            </a:r>
          </a:p>
        </p:txBody>
      </p:sp>
      <p:pic>
        <p:nvPicPr>
          <p:cNvPr id="23" name="رسم 22" descr="زهرة دون ساق مع تعبئة خالصة">
            <a:extLst>
              <a:ext uri="{FF2B5EF4-FFF2-40B4-BE49-F238E27FC236}">
                <a16:creationId xmlns:a16="http://schemas.microsoft.com/office/drawing/2014/main" id="{3B2990F0-F081-CF72-7C9A-775E3774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7476" y="3035472"/>
            <a:ext cx="76195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35F66-AEB7-D13F-7244-42C9CA158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E8CB174-6352-BD8C-E50F-DEF5FE679918}"/>
              </a:ext>
            </a:extLst>
          </p:cNvPr>
          <p:cNvSpPr/>
          <p:nvPr/>
        </p:nvSpPr>
        <p:spPr>
          <a:xfrm>
            <a:off x="994434" y="5114919"/>
            <a:ext cx="5570806" cy="3888404"/>
          </a:xfrm>
          <a:prstGeom prst="roundRect">
            <a:avLst>
              <a:gd name="adj" fmla="val 3704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4986C02-63FF-CD81-1FD3-22E33D1BCE35}"/>
              </a:ext>
            </a:extLst>
          </p:cNvPr>
          <p:cNvSpPr txBox="1"/>
          <p:nvPr/>
        </p:nvSpPr>
        <p:spPr>
          <a:xfrm>
            <a:off x="1424018" y="4178287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السيرة الذاتية</a:t>
            </a:r>
            <a:endParaRPr lang="ar-SA" sz="4465" b="1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F72C98-6ED2-0AE1-C90F-4832F6F22FB8}"/>
              </a:ext>
            </a:extLst>
          </p:cNvPr>
          <p:cNvSpPr txBox="1"/>
          <p:nvPr/>
        </p:nvSpPr>
        <p:spPr>
          <a:xfrm>
            <a:off x="4971953" y="5396950"/>
            <a:ext cx="13272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67019" rtl="1"/>
            <a:r>
              <a:rPr lang="ar-SA" sz="2400" dirty="0">
                <a:solidFill>
                  <a:srgbClr val="752B64"/>
                </a:solidFill>
                <a:latin typeface="El Messiri Medium" pitchFamily="2" charset="-78"/>
                <a:cs typeface="El Messiri Medium" pitchFamily="2" charset="-78"/>
              </a:rPr>
              <a:t>الاســــم :</a:t>
            </a:r>
          </a:p>
          <a:p>
            <a:pPr defTabSz="567019" rtl="1"/>
            <a:endParaRPr lang="ar-SA" sz="2400" dirty="0">
              <a:solidFill>
                <a:srgbClr val="752B64"/>
              </a:solidFill>
              <a:latin typeface="El Messiri Medium" pitchFamily="2" charset="-78"/>
              <a:cs typeface="El Messiri Medium" pitchFamily="2" charset="-78"/>
            </a:endParaRPr>
          </a:p>
          <a:p>
            <a:pPr defTabSz="567019" rtl="1"/>
            <a:r>
              <a:rPr lang="ar-SA" sz="2400" dirty="0">
                <a:solidFill>
                  <a:srgbClr val="752B64"/>
                </a:solidFill>
                <a:latin typeface="El Messiri Medium" pitchFamily="2" charset="-78"/>
                <a:cs typeface="El Messiri Medium" pitchFamily="2" charset="-78"/>
              </a:rPr>
              <a:t>الصـــــــف:</a:t>
            </a:r>
          </a:p>
          <a:p>
            <a:pPr defTabSz="567019" rtl="1"/>
            <a:endParaRPr lang="ar-SA" sz="2400" dirty="0">
              <a:solidFill>
                <a:srgbClr val="752B64"/>
              </a:solidFill>
              <a:latin typeface="El Messiri Medium" pitchFamily="2" charset="-78"/>
              <a:cs typeface="El Messiri Medium" pitchFamily="2" charset="-78"/>
            </a:endParaRPr>
          </a:p>
          <a:p>
            <a:pPr defTabSz="567019" rtl="1"/>
            <a:r>
              <a:rPr lang="ar-SA" sz="2400" dirty="0">
                <a:solidFill>
                  <a:srgbClr val="752B64"/>
                </a:solidFill>
                <a:latin typeface="El Messiri Medium" pitchFamily="2" charset="-78"/>
                <a:cs typeface="El Messiri Medium" pitchFamily="2" charset="-78"/>
              </a:rPr>
              <a:t>المدرسة:</a:t>
            </a:r>
          </a:p>
          <a:p>
            <a:pPr defTabSz="567019" rtl="1"/>
            <a:endParaRPr lang="ar-SA" sz="2400" dirty="0">
              <a:solidFill>
                <a:srgbClr val="752B64"/>
              </a:solidFill>
              <a:latin typeface="El Messiri Medium" pitchFamily="2" charset="-78"/>
              <a:cs typeface="El Messiri Medium" pitchFamily="2" charset="-78"/>
            </a:endParaRPr>
          </a:p>
          <a:p>
            <a:pPr defTabSz="567019" rtl="1"/>
            <a:r>
              <a:rPr lang="ar-SA" sz="2400" dirty="0">
                <a:solidFill>
                  <a:srgbClr val="752B64"/>
                </a:solidFill>
                <a:latin typeface="El Messiri Medium" pitchFamily="2" charset="-78"/>
                <a:cs typeface="El Messiri Medium" pitchFamily="2" charset="-78"/>
              </a:rPr>
              <a:t>الهوايات:</a:t>
            </a:r>
          </a:p>
          <a:p>
            <a:pPr defTabSz="567019" rtl="1"/>
            <a:endParaRPr lang="ar-SA" sz="2400" dirty="0">
              <a:solidFill>
                <a:srgbClr val="752B64"/>
              </a:solidFill>
              <a:latin typeface="El Messiri Medium" pitchFamily="2" charset="-78"/>
              <a:cs typeface="El Messiri Medium" pitchFamily="2" charset="-78"/>
            </a:endParaRPr>
          </a:p>
          <a:p>
            <a:pPr defTabSz="567019" rtl="1"/>
            <a:r>
              <a:rPr lang="ar-SA" sz="2400" dirty="0">
                <a:solidFill>
                  <a:srgbClr val="752B64"/>
                </a:solidFill>
                <a:latin typeface="El Messiri Medium" pitchFamily="2" charset="-78"/>
                <a:cs typeface="El Messiri Medium" pitchFamily="2" charset="-78"/>
              </a:rPr>
              <a:t>العــــمـــــر:</a:t>
            </a:r>
            <a:endParaRPr lang="ar-SA" sz="3200" dirty="0">
              <a:solidFill>
                <a:srgbClr val="752B64"/>
              </a:solidFill>
              <a:latin typeface="El Messiri Medium" pitchFamily="2" charset="-78"/>
              <a:cs typeface="El Messiri Medium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02562C8-EB06-A9F1-95C6-612A9CF2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05" y="1227166"/>
            <a:ext cx="1830464" cy="29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8DF0B-6DCA-EE52-51C4-F3A365DE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10E2513-3AB3-4D14-99A0-AA0DAB47799B}"/>
              </a:ext>
            </a:extLst>
          </p:cNvPr>
          <p:cNvSpPr/>
          <p:nvPr/>
        </p:nvSpPr>
        <p:spPr>
          <a:xfrm>
            <a:off x="473074" y="1687486"/>
            <a:ext cx="6613526" cy="7824814"/>
          </a:xfrm>
          <a:prstGeom prst="roundRect">
            <a:avLst>
              <a:gd name="adj" fmla="val 3704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0927EFA-F2A7-834F-53D7-2548FCD7FFB2}"/>
              </a:ext>
            </a:extLst>
          </p:cNvPr>
          <p:cNvSpPr txBox="1"/>
          <p:nvPr/>
        </p:nvSpPr>
        <p:spPr>
          <a:xfrm>
            <a:off x="1424018" y="2757283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جدول الحصص</a:t>
            </a:r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6971D3EA-268C-10CF-78CD-82FD3F94B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47586"/>
              </p:ext>
            </p:extLst>
          </p:nvPr>
        </p:nvGraphicFramePr>
        <p:xfrm>
          <a:off x="688973" y="3822031"/>
          <a:ext cx="6181728" cy="51822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3601">
                  <a:extLst>
                    <a:ext uri="{9D8B030D-6E8A-4147-A177-3AD203B41FA5}">
                      <a16:colId xmlns:a16="http://schemas.microsoft.com/office/drawing/2014/main" val="2699975775"/>
                    </a:ext>
                  </a:extLst>
                </a:gridCol>
                <a:gridCol w="681831">
                  <a:extLst>
                    <a:ext uri="{9D8B030D-6E8A-4147-A177-3AD203B41FA5}">
                      <a16:colId xmlns:a16="http://schemas.microsoft.com/office/drawing/2014/main" val="4032458477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3969263057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4115551138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2565829392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1595711981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3464026844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535177720"/>
                    </a:ext>
                  </a:extLst>
                </a:gridCol>
              </a:tblGrid>
              <a:tr h="43185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الحصص</a:t>
                      </a:r>
                      <a:endParaRPr lang="ar-EG" sz="14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3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الأولى</a:t>
                      </a:r>
                      <a:endParaRPr lang="ar-EG" sz="13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3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الثانية</a:t>
                      </a:r>
                      <a:endParaRPr lang="ar-EG" sz="13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3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الثالثة</a:t>
                      </a:r>
                      <a:endParaRPr lang="ar-EG" sz="13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3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الرابعة</a:t>
                      </a:r>
                      <a:endParaRPr lang="ar-EG" sz="13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3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الخامسة</a:t>
                      </a:r>
                      <a:endParaRPr lang="ar-EG" sz="13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2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السادسة</a:t>
                      </a:r>
                      <a:endParaRPr lang="ar-EG" sz="13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300" b="0" kern="1200" dirty="0">
                          <a:solidFill>
                            <a:srgbClr val="FF7F8D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السابعة</a:t>
                      </a:r>
                      <a:endParaRPr lang="ar-EG" sz="1300" b="0" kern="1200" dirty="0">
                        <a:solidFill>
                          <a:srgbClr val="FF7F8D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83289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>
                          <a:solidFill>
                            <a:srgbClr val="752B64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الأيام</a:t>
                      </a:r>
                      <a:endParaRPr lang="ar-EG" sz="1600" b="0" kern="1200" dirty="0">
                        <a:solidFill>
                          <a:srgbClr val="752B64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2000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>
                          <a:solidFill>
                            <a:srgbClr val="752B64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الاحد</a:t>
                      </a:r>
                      <a:endParaRPr lang="ar-EG" sz="1600" b="0" kern="1200" dirty="0">
                        <a:solidFill>
                          <a:srgbClr val="752B64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89504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>
                          <a:solidFill>
                            <a:srgbClr val="752B64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الاثنين</a:t>
                      </a:r>
                      <a:endParaRPr lang="ar-EG" sz="1600" b="0" kern="1200" dirty="0">
                        <a:solidFill>
                          <a:srgbClr val="752B64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772685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>
                          <a:solidFill>
                            <a:srgbClr val="752B64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الثلاثاء</a:t>
                      </a:r>
                      <a:endParaRPr lang="ar-EG" sz="1600" b="0" kern="1200" dirty="0">
                        <a:solidFill>
                          <a:srgbClr val="752B64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09236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>
                          <a:solidFill>
                            <a:srgbClr val="752B64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الاربعاء</a:t>
                      </a:r>
                      <a:endParaRPr lang="ar-EG" sz="1600" b="0" kern="1200" dirty="0">
                        <a:solidFill>
                          <a:srgbClr val="752B64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053240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>
                          <a:solidFill>
                            <a:srgbClr val="752B64"/>
                          </a:solidFill>
                          <a:latin typeface="El Messiri Medium" pitchFamily="2" charset="-78"/>
                          <a:ea typeface="+mn-ea"/>
                          <a:cs typeface="El Messiri Medium" pitchFamily="2" charset="-78"/>
                        </a:rPr>
                        <a:t>الخميس</a:t>
                      </a:r>
                      <a:endParaRPr lang="ar-EG" sz="1400" b="0" kern="1200" dirty="0">
                        <a:solidFill>
                          <a:srgbClr val="752B64"/>
                        </a:solidFill>
                        <a:latin typeface="El Messiri Medium" pitchFamily="2" charset="-78"/>
                        <a:ea typeface="+mn-ea"/>
                        <a:cs typeface="El Messiri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latin typeface="El Messiri" pitchFamily="2" charset="-78"/>
                        <a:cs typeface="El Messir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9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81109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F5D042B-A5B6-BBC9-5B98-6A6F43A6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6" y="777402"/>
            <a:ext cx="1971510" cy="2759325"/>
          </a:xfrm>
          <a:prstGeom prst="rect">
            <a:avLst/>
          </a:prstGeom>
        </p:spPr>
      </p:pic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3380BAE5-C15A-6B6F-1E52-F72A7D3D0CB3}"/>
              </a:ext>
            </a:extLst>
          </p:cNvPr>
          <p:cNvSpPr/>
          <p:nvPr/>
        </p:nvSpPr>
        <p:spPr>
          <a:xfrm>
            <a:off x="3407244" y="1937383"/>
            <a:ext cx="745186" cy="712948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7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>
              <a:defRPr/>
            </a:pPr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7" name="رسم 6" descr="كتب على الرف مع تعبئة خالصة">
            <a:extLst>
              <a:ext uri="{FF2B5EF4-FFF2-40B4-BE49-F238E27FC236}">
                <a16:creationId xmlns:a16="http://schemas.microsoft.com/office/drawing/2014/main" id="{754C256E-51C0-9B6C-8A56-2CF182E4F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3461" y="2045951"/>
            <a:ext cx="512752" cy="5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97408-94C1-427C-0072-D50CFC81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D55C070-C54A-4FBC-98B6-FFAE09426E3F}"/>
              </a:ext>
            </a:extLst>
          </p:cNvPr>
          <p:cNvSpPr txBox="1"/>
          <p:nvPr/>
        </p:nvSpPr>
        <p:spPr>
          <a:xfrm>
            <a:off x="1424018" y="90904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المخطط اليومي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13ABAEDC-CB99-07AC-5F30-21D37DC01B89}"/>
              </a:ext>
            </a:extLst>
          </p:cNvPr>
          <p:cNvSpPr/>
          <p:nvPr/>
        </p:nvSpPr>
        <p:spPr>
          <a:xfrm>
            <a:off x="622299" y="1927218"/>
            <a:ext cx="3017837" cy="5921382"/>
          </a:xfrm>
          <a:prstGeom prst="roundRect">
            <a:avLst>
              <a:gd name="adj" fmla="val 3704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CDCF7D4-7212-9BFA-8780-934AB64C0A35}"/>
              </a:ext>
            </a:extLst>
          </p:cNvPr>
          <p:cNvSpPr/>
          <p:nvPr/>
        </p:nvSpPr>
        <p:spPr>
          <a:xfrm>
            <a:off x="3822699" y="1927218"/>
            <a:ext cx="3017837" cy="2060582"/>
          </a:xfrm>
          <a:prstGeom prst="roundRect">
            <a:avLst>
              <a:gd name="adj" fmla="val 3704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8FB9B6D-4563-7E0A-9E45-C57A568F7B51}"/>
              </a:ext>
            </a:extLst>
          </p:cNvPr>
          <p:cNvSpPr/>
          <p:nvPr/>
        </p:nvSpPr>
        <p:spPr>
          <a:xfrm>
            <a:off x="3822699" y="4358858"/>
            <a:ext cx="3017837" cy="3489743"/>
          </a:xfrm>
          <a:prstGeom prst="roundRect">
            <a:avLst>
              <a:gd name="adj" fmla="val 3704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C5CD465-B225-9A2A-1A46-AFB5C56ADC81}"/>
              </a:ext>
            </a:extLst>
          </p:cNvPr>
          <p:cNvSpPr/>
          <p:nvPr/>
        </p:nvSpPr>
        <p:spPr>
          <a:xfrm>
            <a:off x="622299" y="8016274"/>
            <a:ext cx="6218237" cy="1766493"/>
          </a:xfrm>
          <a:prstGeom prst="roundRect">
            <a:avLst>
              <a:gd name="adj" fmla="val 3704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1116" dirty="0">
              <a:solidFill>
                <a:prstClr val="white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F2895CE-AABB-A418-80F8-53994AC678DE}"/>
              </a:ext>
            </a:extLst>
          </p:cNvPr>
          <p:cNvSpPr txBox="1"/>
          <p:nvPr/>
        </p:nvSpPr>
        <p:spPr>
          <a:xfrm>
            <a:off x="4294980" y="2338605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FF7F8D"/>
                </a:solidFill>
                <a:latin typeface="El Messiri" pitchFamily="2" charset="-78"/>
                <a:cs typeface="El Messiri" pitchFamily="2" charset="-78"/>
              </a:rPr>
              <a:t>الأهداف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E41F6F7-B621-F0E6-5944-5513AB22E2F9}"/>
              </a:ext>
            </a:extLst>
          </p:cNvPr>
          <p:cNvSpPr txBox="1"/>
          <p:nvPr/>
        </p:nvSpPr>
        <p:spPr>
          <a:xfrm>
            <a:off x="4294980" y="4699910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A6E4E6"/>
                </a:solidFill>
                <a:latin typeface="El Messiri" pitchFamily="2" charset="-78"/>
                <a:cs typeface="El Messiri" pitchFamily="2" charset="-78"/>
              </a:rPr>
              <a:t>مذكرة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DA0443-0F6B-C421-CE3E-27BC014F72DE}"/>
              </a:ext>
            </a:extLst>
          </p:cNvPr>
          <p:cNvSpPr txBox="1"/>
          <p:nvPr/>
        </p:nvSpPr>
        <p:spPr>
          <a:xfrm>
            <a:off x="1094580" y="2448828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FFC000"/>
                </a:solidFill>
                <a:latin typeface="El Messiri" pitchFamily="2" charset="-78"/>
                <a:cs typeface="El Messiri" pitchFamily="2" charset="-78"/>
              </a:rPr>
              <a:t>لائحة المهام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6E16392-FDD7-2537-F42A-62E8127CF5E4}"/>
              </a:ext>
            </a:extLst>
          </p:cNvPr>
          <p:cNvSpPr txBox="1"/>
          <p:nvPr/>
        </p:nvSpPr>
        <p:spPr>
          <a:xfrm>
            <a:off x="5099019" y="8122375"/>
            <a:ext cx="2073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ملاحظات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A6D18A1-126D-CA70-4133-24D0E555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7" y="7105610"/>
            <a:ext cx="1887205" cy="267715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D316B88-B789-E986-DA2F-81039FAC12CC}"/>
              </a:ext>
            </a:extLst>
          </p:cNvPr>
          <p:cNvGrpSpPr/>
          <p:nvPr/>
        </p:nvGrpSpPr>
        <p:grpSpPr>
          <a:xfrm>
            <a:off x="1823752" y="1732920"/>
            <a:ext cx="614927" cy="588324"/>
            <a:chOff x="7471547" y="2565500"/>
            <a:chExt cx="991734" cy="948830"/>
          </a:xfrm>
        </p:grpSpPr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5FDA741E-25FA-3C1A-572C-3FD781785A98}"/>
                </a:ext>
              </a:extLst>
            </p:cNvPr>
            <p:cNvSpPr/>
            <p:nvPr/>
          </p:nvSpPr>
          <p:spPr>
            <a:xfrm>
              <a:off x="7471547" y="2565500"/>
              <a:ext cx="991734" cy="948830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E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pic>
          <p:nvPicPr>
            <p:cNvPr id="18" name="رسم 17" descr="ساعة رملية 30% مع تعبئة خالصة">
              <a:extLst>
                <a:ext uri="{FF2B5EF4-FFF2-40B4-BE49-F238E27FC236}">
                  <a16:creationId xmlns:a16="http://schemas.microsoft.com/office/drawing/2014/main" id="{0ED7106B-E101-FA9E-92B8-53E0A439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1600" y="2809240"/>
              <a:ext cx="472720" cy="47272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D96A7A4-DAD0-104A-93C1-9ED78A63BFB1}"/>
              </a:ext>
            </a:extLst>
          </p:cNvPr>
          <p:cNvGrpSpPr/>
          <p:nvPr/>
        </p:nvGrpSpPr>
        <p:grpSpPr>
          <a:xfrm>
            <a:off x="5032744" y="4066738"/>
            <a:ext cx="597744" cy="571885"/>
            <a:chOff x="-1287294" y="3932481"/>
            <a:chExt cx="991733" cy="948830"/>
          </a:xfrm>
        </p:grpSpPr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23F3AD0F-5BF0-C331-96BF-5CE18F751CE4}"/>
                </a:ext>
              </a:extLst>
            </p:cNvPr>
            <p:cNvSpPr/>
            <p:nvPr/>
          </p:nvSpPr>
          <p:spPr>
            <a:xfrm>
              <a:off x="-1287294" y="3932481"/>
              <a:ext cx="991733" cy="948830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A6E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pic>
          <p:nvPicPr>
            <p:cNvPr id="24" name="رسم 23" descr="ساعة توقيت مع تعبئة خالصة">
              <a:extLst>
                <a:ext uri="{FF2B5EF4-FFF2-40B4-BE49-F238E27FC236}">
                  <a16:creationId xmlns:a16="http://schemas.microsoft.com/office/drawing/2014/main" id="{23083E63-A615-F21B-B549-FECA73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076960" y="4111567"/>
              <a:ext cx="525920" cy="525920"/>
            </a:xfrm>
            <a:prstGeom prst="rect">
              <a:avLst/>
            </a:prstGeom>
          </p:spPr>
        </p:pic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DF71C79-0554-40C2-9650-76479BFF4D8F}"/>
              </a:ext>
            </a:extLst>
          </p:cNvPr>
          <p:cNvSpPr txBox="1"/>
          <p:nvPr/>
        </p:nvSpPr>
        <p:spPr>
          <a:xfrm>
            <a:off x="1587500" y="8307041"/>
            <a:ext cx="5153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567019" rtl="1"/>
            <a:r>
              <a:rPr lang="ar-SA" sz="2400" dirty="0">
                <a:solidFill>
                  <a:srgbClr val="FFDFDE"/>
                </a:solidFill>
                <a:latin typeface="El Messiri" pitchFamily="2" charset="-78"/>
                <a:cs typeface="El Messiri" pitchFamily="2" charset="-78"/>
              </a:rPr>
              <a:t>_______________________________________________________________________________________________________________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B334A25-7EB9-A653-EE88-83A3D09628B7}"/>
              </a:ext>
            </a:extLst>
          </p:cNvPr>
          <p:cNvGrpSpPr/>
          <p:nvPr/>
        </p:nvGrpSpPr>
        <p:grpSpPr>
          <a:xfrm>
            <a:off x="5032744" y="1697149"/>
            <a:ext cx="614927" cy="588324"/>
            <a:chOff x="5032744" y="1697149"/>
            <a:chExt cx="614927" cy="588324"/>
          </a:xfrm>
        </p:grpSpPr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CD8D3E3-9FA8-E909-B05C-841D6165B62C}"/>
                </a:ext>
              </a:extLst>
            </p:cNvPr>
            <p:cNvSpPr/>
            <p:nvPr/>
          </p:nvSpPr>
          <p:spPr>
            <a:xfrm>
              <a:off x="5032744" y="1697149"/>
              <a:ext cx="614927" cy="588324"/>
            </a:xfrm>
            <a:custGeom>
              <a:avLst/>
              <a:gdLst>
                <a:gd name="connsiteX0" fmla="*/ 138294 w 1588721"/>
                <a:gd name="connsiteY0" fmla="*/ 218340 h 1519990"/>
                <a:gd name="connsiteX1" fmla="*/ 849494 w 1588721"/>
                <a:gd name="connsiteY1" fmla="*/ 4980 h 1519990"/>
                <a:gd name="connsiteX2" fmla="*/ 1418454 w 1588721"/>
                <a:gd name="connsiteY2" fmla="*/ 360580 h 1519990"/>
                <a:gd name="connsiteX3" fmla="*/ 1570854 w 1588721"/>
                <a:gd name="connsiteY3" fmla="*/ 1173380 h 1519990"/>
                <a:gd name="connsiteX4" fmla="*/ 1073014 w 1588721"/>
                <a:gd name="connsiteY4" fmla="*/ 1518820 h 1519990"/>
                <a:gd name="connsiteX5" fmla="*/ 87494 w 1588721"/>
                <a:gd name="connsiteY5" fmla="*/ 1071780 h 1519990"/>
                <a:gd name="connsiteX6" fmla="*/ 138294 w 1588721"/>
                <a:gd name="connsiteY6" fmla="*/ 218340 h 15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721" h="1519990">
                  <a:moveTo>
                    <a:pt x="138294" y="218340"/>
                  </a:moveTo>
                  <a:cubicBezTo>
                    <a:pt x="265294" y="40540"/>
                    <a:pt x="636134" y="-18727"/>
                    <a:pt x="849494" y="4980"/>
                  </a:cubicBezTo>
                  <a:cubicBezTo>
                    <a:pt x="1062854" y="28687"/>
                    <a:pt x="1298227" y="165847"/>
                    <a:pt x="1418454" y="360580"/>
                  </a:cubicBezTo>
                  <a:cubicBezTo>
                    <a:pt x="1538681" y="555313"/>
                    <a:pt x="1628427" y="980340"/>
                    <a:pt x="1570854" y="1173380"/>
                  </a:cubicBezTo>
                  <a:cubicBezTo>
                    <a:pt x="1513281" y="1366420"/>
                    <a:pt x="1320241" y="1535753"/>
                    <a:pt x="1073014" y="1518820"/>
                  </a:cubicBezTo>
                  <a:cubicBezTo>
                    <a:pt x="825787" y="1501887"/>
                    <a:pt x="246667" y="1285140"/>
                    <a:pt x="87494" y="1071780"/>
                  </a:cubicBezTo>
                  <a:cubicBezTo>
                    <a:pt x="-71679" y="858420"/>
                    <a:pt x="11294" y="396140"/>
                    <a:pt x="138294" y="218340"/>
                  </a:cubicBezTo>
                  <a:close/>
                </a:path>
              </a:pathLst>
            </a:custGeom>
            <a:solidFill>
              <a:srgbClr val="FF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pic>
          <p:nvPicPr>
            <p:cNvPr id="27" name="رسم 26" descr="توقيع مع تعبئة خالصة">
              <a:extLst>
                <a:ext uri="{FF2B5EF4-FFF2-40B4-BE49-F238E27FC236}">
                  <a16:creationId xmlns:a16="http://schemas.microsoft.com/office/drawing/2014/main" id="{6A61E768-3639-BA7A-BFD6-97ED49D3A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99019" y="1749777"/>
              <a:ext cx="452025" cy="45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98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2367A9-12F6-DAC3-74AF-B3944CDA1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C604F9C-C2A0-1018-86C8-45815FFFAF84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العلوم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3BBD73E-2401-6021-8C83-32B7A39A279A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7E3385EF-62B4-DA65-9F3B-D395914E4BA4}"/>
              </a:ext>
            </a:extLst>
          </p:cNvPr>
          <p:cNvGrpSpPr/>
          <p:nvPr/>
        </p:nvGrpSpPr>
        <p:grpSpPr>
          <a:xfrm>
            <a:off x="3125336" y="3570128"/>
            <a:ext cx="1309003" cy="1381253"/>
            <a:chOff x="5040441" y="1483872"/>
            <a:chExt cx="2111118" cy="2227641"/>
          </a:xfrm>
        </p:grpSpPr>
        <p:grpSp>
          <p:nvGrpSpPr>
            <p:cNvPr id="29" name="رسم 4" descr="مصباح">
              <a:extLst>
                <a:ext uri="{FF2B5EF4-FFF2-40B4-BE49-F238E27FC236}">
                  <a16:creationId xmlns:a16="http://schemas.microsoft.com/office/drawing/2014/main" id="{9382F0E3-D31B-E120-9B36-94FEDB54816F}"/>
                </a:ext>
              </a:extLst>
            </p:cNvPr>
            <p:cNvGrpSpPr/>
            <p:nvPr/>
          </p:nvGrpSpPr>
          <p:grpSpPr>
            <a:xfrm>
              <a:off x="5506534" y="1922549"/>
              <a:ext cx="1178934" cy="1788964"/>
              <a:chOff x="5571597" y="1667520"/>
              <a:chExt cx="1048808" cy="1591506"/>
            </a:xfrm>
            <a:solidFill>
              <a:srgbClr val="FFE59F"/>
            </a:solidFill>
          </p:grpSpPr>
          <p:grpSp>
            <p:nvGrpSpPr>
              <p:cNvPr id="30" name="رسم 4" descr="مصباح">
                <a:extLst>
                  <a:ext uri="{FF2B5EF4-FFF2-40B4-BE49-F238E27FC236}">
                    <a16:creationId xmlns:a16="http://schemas.microsoft.com/office/drawing/2014/main" id="{13C21210-9E09-26C3-5AE6-EBD361EF87EB}"/>
                  </a:ext>
                </a:extLst>
              </p:cNvPr>
              <p:cNvGrpSpPr/>
              <p:nvPr/>
            </p:nvGrpSpPr>
            <p:grpSpPr>
              <a:xfrm>
                <a:off x="5888677" y="2972433"/>
                <a:ext cx="414646" cy="286593"/>
                <a:chOff x="5888677" y="2972433"/>
                <a:chExt cx="414646" cy="286593"/>
              </a:xfrm>
              <a:grpFill/>
            </p:grpSpPr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E5EF8EAA-8F38-0497-4DBE-014D5CD17240}"/>
                    </a:ext>
                  </a:extLst>
                </p:cNvPr>
                <p:cNvSpPr/>
                <p:nvPr/>
              </p:nvSpPr>
              <p:spPr>
                <a:xfrm>
                  <a:off x="5888677" y="297243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38D48050-CD81-7488-50AD-B68BE36F3695}"/>
                    </a:ext>
                  </a:extLst>
                </p:cNvPr>
                <p:cNvSpPr/>
                <p:nvPr/>
              </p:nvSpPr>
              <p:spPr>
                <a:xfrm>
                  <a:off x="5888677" y="305170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84DBFAF3-5379-892E-42C6-EF5F0D3553E3}"/>
                    </a:ext>
                  </a:extLst>
                </p:cNvPr>
                <p:cNvSpPr/>
                <p:nvPr/>
              </p:nvSpPr>
              <p:spPr>
                <a:xfrm>
                  <a:off x="5888677" y="3130974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AB205096-678A-6A59-A032-755C31A7C53A}"/>
                    </a:ext>
                  </a:extLst>
                </p:cNvPr>
                <p:cNvSpPr/>
                <p:nvPr/>
              </p:nvSpPr>
              <p:spPr>
                <a:xfrm>
                  <a:off x="6010632" y="3210245"/>
                  <a:ext cx="170736" cy="48781"/>
                </a:xfrm>
                <a:custGeom>
                  <a:avLst/>
                  <a:gdLst>
                    <a:gd name="connsiteX0" fmla="*/ 146346 w 170736"/>
                    <a:gd name="connsiteY0" fmla="*/ 48782 h 48781"/>
                    <a:gd name="connsiteX1" fmla="*/ 24391 w 170736"/>
                    <a:gd name="connsiteY1" fmla="*/ 48782 h 48781"/>
                    <a:gd name="connsiteX2" fmla="*/ 0 w 170736"/>
                    <a:gd name="connsiteY2" fmla="*/ 24391 h 48781"/>
                    <a:gd name="connsiteX3" fmla="*/ 24391 w 170736"/>
                    <a:gd name="connsiteY3" fmla="*/ 0 h 48781"/>
                    <a:gd name="connsiteX4" fmla="*/ 146346 w 170736"/>
                    <a:gd name="connsiteY4" fmla="*/ 0 h 48781"/>
                    <a:gd name="connsiteX5" fmla="*/ 170737 w 170736"/>
                    <a:gd name="connsiteY5" fmla="*/ 24391 h 48781"/>
                    <a:gd name="connsiteX6" fmla="*/ 146346 w 17073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736" h="48781">
                      <a:moveTo>
                        <a:pt x="146346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46346" y="0"/>
                      </a:lnTo>
                      <a:cubicBezTo>
                        <a:pt x="159816" y="0"/>
                        <a:pt x="170737" y="10921"/>
                        <a:pt x="170737" y="24391"/>
                      </a:cubicBezTo>
                      <a:cubicBezTo>
                        <a:pt x="170737" y="37861"/>
                        <a:pt x="159816" y="48782"/>
                        <a:pt x="146346" y="48782"/>
                      </a:cubicBezTo>
                      <a:close/>
                    </a:path>
                  </a:pathLst>
                </a:custGeom>
                <a:solidFill>
                  <a:srgbClr val="752B64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E5D5175E-0F54-DCB2-3081-3626E6637202}"/>
                  </a:ext>
                </a:extLst>
              </p:cNvPr>
              <p:cNvSpPr/>
              <p:nvPr/>
            </p:nvSpPr>
            <p:spPr>
              <a:xfrm>
                <a:off x="5571597" y="1667520"/>
                <a:ext cx="1048808" cy="1274424"/>
              </a:xfrm>
              <a:custGeom>
                <a:avLst/>
                <a:gdLst>
                  <a:gd name="connsiteX0" fmla="*/ 1048808 w 1048808"/>
                  <a:gd name="connsiteY0" fmla="*/ 524403 h 1274424"/>
                  <a:gd name="connsiteX1" fmla="*/ 511726 w 1048808"/>
                  <a:gd name="connsiteY1" fmla="*/ 150 h 1274424"/>
                  <a:gd name="connsiteX2" fmla="*/ 71 w 1048808"/>
                  <a:gd name="connsiteY2" fmla="*/ 533190 h 1274424"/>
                  <a:gd name="connsiteX3" fmla="*/ 162234 w 1048808"/>
                  <a:gd name="connsiteY3" fmla="*/ 903597 h 1274424"/>
                  <a:gd name="connsiteX4" fmla="*/ 341471 w 1048808"/>
                  <a:gd name="connsiteY4" fmla="*/ 1264015 h 1274424"/>
                  <a:gd name="connsiteX5" fmla="*/ 341471 w 1048808"/>
                  <a:gd name="connsiteY5" fmla="*/ 1274424 h 1274424"/>
                  <a:gd name="connsiteX6" fmla="*/ 707335 w 1048808"/>
                  <a:gd name="connsiteY6" fmla="*/ 1274424 h 1274424"/>
                  <a:gd name="connsiteX7" fmla="*/ 707335 w 1048808"/>
                  <a:gd name="connsiteY7" fmla="*/ 1256662 h 1274424"/>
                  <a:gd name="connsiteX8" fmla="*/ 884486 w 1048808"/>
                  <a:gd name="connsiteY8" fmla="*/ 905572 h 1274424"/>
                  <a:gd name="connsiteX9" fmla="*/ 1048808 w 1048808"/>
                  <a:gd name="connsiteY9" fmla="*/ 524403 h 12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8808" h="1274424">
                    <a:moveTo>
                      <a:pt x="1048808" y="524403"/>
                    </a:moveTo>
                    <a:cubicBezTo>
                      <a:pt x="1048808" y="230565"/>
                      <a:pt x="807137" y="-6826"/>
                      <a:pt x="511726" y="150"/>
                    </a:cubicBezTo>
                    <a:cubicBezTo>
                      <a:pt x="225327" y="6906"/>
                      <a:pt x="-4631" y="246748"/>
                      <a:pt x="71" y="533190"/>
                    </a:cubicBezTo>
                    <a:cubicBezTo>
                      <a:pt x="2461" y="678828"/>
                      <a:pt x="64237" y="810009"/>
                      <a:pt x="162234" y="903597"/>
                    </a:cubicBezTo>
                    <a:cubicBezTo>
                      <a:pt x="278493" y="1014636"/>
                      <a:pt x="341471" y="1103243"/>
                      <a:pt x="341471" y="1264015"/>
                    </a:cubicBezTo>
                    <a:lnTo>
                      <a:pt x="341471" y="1274424"/>
                    </a:lnTo>
                    <a:lnTo>
                      <a:pt x="707335" y="1274424"/>
                    </a:lnTo>
                    <a:lnTo>
                      <a:pt x="707335" y="1256662"/>
                    </a:lnTo>
                    <a:cubicBezTo>
                      <a:pt x="707335" y="1099041"/>
                      <a:pt x="769910" y="1013819"/>
                      <a:pt x="884486" y="905572"/>
                    </a:cubicBezTo>
                    <a:cubicBezTo>
                      <a:pt x="985666" y="809990"/>
                      <a:pt x="1048808" y="674584"/>
                      <a:pt x="1048808" y="524403"/>
                    </a:cubicBezTo>
                    <a:close/>
                  </a:path>
                </a:pathLst>
              </a:custGeom>
              <a:solidFill>
                <a:srgbClr val="FFC94D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grpSp>
          <p:nvGrpSpPr>
            <p:cNvPr id="36" name="رسم 4" descr="مصباح">
              <a:extLst>
                <a:ext uri="{FF2B5EF4-FFF2-40B4-BE49-F238E27FC236}">
                  <a16:creationId xmlns:a16="http://schemas.microsoft.com/office/drawing/2014/main" id="{2307AAE6-364A-1C64-6328-E916250621E1}"/>
                </a:ext>
              </a:extLst>
            </p:cNvPr>
            <p:cNvGrpSpPr/>
            <p:nvPr/>
          </p:nvGrpSpPr>
          <p:grpSpPr>
            <a:xfrm>
              <a:off x="5629347" y="2024525"/>
              <a:ext cx="513591" cy="513591"/>
              <a:chOff x="5680854" y="1758240"/>
              <a:chExt cx="456903" cy="456903"/>
            </a:xfrm>
            <a:solidFill>
              <a:srgbClr val="FFFFFF"/>
            </a:solidFill>
          </p:grpSpPr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7EFD8E95-68F9-CD69-E81C-7B99FF33B227}"/>
                  </a:ext>
                </a:extLst>
              </p:cNvPr>
              <p:cNvSpPr/>
              <p:nvPr/>
            </p:nvSpPr>
            <p:spPr>
              <a:xfrm>
                <a:off x="5737082" y="1758240"/>
                <a:ext cx="400675" cy="246738"/>
              </a:xfrm>
              <a:custGeom>
                <a:avLst/>
                <a:gdLst>
                  <a:gd name="connsiteX0" fmla="*/ 18281 w 400675"/>
                  <a:gd name="connsiteY0" fmla="*/ 246739 h 246738"/>
                  <a:gd name="connsiteX1" fmla="*/ 9140 w 400675"/>
                  <a:gd name="connsiteY1" fmla="*/ 244275 h 246738"/>
                  <a:gd name="connsiteX2" fmla="*/ 2463 w 400675"/>
                  <a:gd name="connsiteY2" fmla="*/ 219281 h 246738"/>
                  <a:gd name="connsiteX3" fmla="*/ 382383 w 400675"/>
                  <a:gd name="connsiteY3" fmla="*/ 0 h 246738"/>
                  <a:gd name="connsiteX4" fmla="*/ 400676 w 400675"/>
                  <a:gd name="connsiteY4" fmla="*/ 18293 h 246738"/>
                  <a:gd name="connsiteX5" fmla="*/ 382383 w 400675"/>
                  <a:gd name="connsiteY5" fmla="*/ 36586 h 246738"/>
                  <a:gd name="connsiteX6" fmla="*/ 34135 w 400675"/>
                  <a:gd name="connsiteY6" fmla="*/ 237604 h 246738"/>
                  <a:gd name="connsiteX7" fmla="*/ 18281 w 400675"/>
                  <a:gd name="connsiteY7" fmla="*/ 246739 h 2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675" h="246738">
                    <a:moveTo>
                      <a:pt x="18281" y="246739"/>
                    </a:moveTo>
                    <a:cubicBezTo>
                      <a:pt x="15171" y="246739"/>
                      <a:pt x="12024" y="245946"/>
                      <a:pt x="9140" y="244275"/>
                    </a:cubicBezTo>
                    <a:cubicBezTo>
                      <a:pt x="390" y="239214"/>
                      <a:pt x="-2598" y="228025"/>
                      <a:pt x="2463" y="219281"/>
                    </a:cubicBezTo>
                    <a:cubicBezTo>
                      <a:pt x="80715" y="84021"/>
                      <a:pt x="226287" y="0"/>
                      <a:pt x="382383" y="0"/>
                    </a:cubicBezTo>
                    <a:cubicBezTo>
                      <a:pt x="392486" y="0"/>
                      <a:pt x="400676" y="8189"/>
                      <a:pt x="400676" y="18293"/>
                    </a:cubicBezTo>
                    <a:cubicBezTo>
                      <a:pt x="400676" y="28397"/>
                      <a:pt x="392486" y="36586"/>
                      <a:pt x="382383" y="36586"/>
                    </a:cubicBezTo>
                    <a:cubicBezTo>
                      <a:pt x="239305" y="36586"/>
                      <a:pt x="105862" y="113613"/>
                      <a:pt x="34135" y="237604"/>
                    </a:cubicBezTo>
                    <a:cubicBezTo>
                      <a:pt x="30744" y="243464"/>
                      <a:pt x="24598" y="246739"/>
                      <a:pt x="18281" y="246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9D06ACB3-0679-5468-9552-C421CF79FBD1}"/>
                  </a:ext>
                </a:extLst>
              </p:cNvPr>
              <p:cNvSpPr/>
              <p:nvPr/>
            </p:nvSpPr>
            <p:spPr>
              <a:xfrm>
                <a:off x="5680854" y="2070461"/>
                <a:ext cx="50618" cy="144682"/>
              </a:xfrm>
              <a:custGeom>
                <a:avLst/>
                <a:gdLst>
                  <a:gd name="connsiteX0" fmla="*/ 18293 w 50618"/>
                  <a:gd name="connsiteY0" fmla="*/ 144682 h 144682"/>
                  <a:gd name="connsiteX1" fmla="*/ 0 w 50618"/>
                  <a:gd name="connsiteY1" fmla="*/ 126389 h 144682"/>
                  <a:gd name="connsiteX2" fmla="*/ 14641 w 50618"/>
                  <a:gd name="connsiteY2" fmla="*/ 13611 h 144682"/>
                  <a:gd name="connsiteX3" fmla="*/ 37013 w 50618"/>
                  <a:gd name="connsiteY3" fmla="*/ 623 h 144682"/>
                  <a:gd name="connsiteX4" fmla="*/ 50001 w 50618"/>
                  <a:gd name="connsiteY4" fmla="*/ 22996 h 144682"/>
                  <a:gd name="connsiteX5" fmla="*/ 36586 w 50618"/>
                  <a:gd name="connsiteY5" fmla="*/ 126389 h 144682"/>
                  <a:gd name="connsiteX6" fmla="*/ 18293 w 50618"/>
                  <a:gd name="connsiteY6" fmla="*/ 144682 h 14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18" h="144682">
                    <a:moveTo>
                      <a:pt x="18293" y="144682"/>
                    </a:moveTo>
                    <a:cubicBezTo>
                      <a:pt x="8189" y="144682"/>
                      <a:pt x="0" y="136493"/>
                      <a:pt x="0" y="126389"/>
                    </a:cubicBezTo>
                    <a:cubicBezTo>
                      <a:pt x="0" y="88162"/>
                      <a:pt x="4927" y="50216"/>
                      <a:pt x="14641" y="13611"/>
                    </a:cubicBezTo>
                    <a:cubicBezTo>
                      <a:pt x="17232" y="3843"/>
                      <a:pt x="27239" y="-1987"/>
                      <a:pt x="37013" y="623"/>
                    </a:cubicBezTo>
                    <a:cubicBezTo>
                      <a:pt x="46782" y="3215"/>
                      <a:pt x="52593" y="13227"/>
                      <a:pt x="50001" y="22996"/>
                    </a:cubicBezTo>
                    <a:cubicBezTo>
                      <a:pt x="41099" y="56539"/>
                      <a:pt x="36586" y="91333"/>
                      <a:pt x="36586" y="126389"/>
                    </a:cubicBezTo>
                    <a:cubicBezTo>
                      <a:pt x="36586" y="136487"/>
                      <a:pt x="28397" y="144682"/>
                      <a:pt x="18293" y="144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C80D42C5-FFFB-92B1-CD42-E16B8253CD04}"/>
                </a:ext>
              </a:extLst>
            </p:cNvPr>
            <p:cNvSpPr/>
            <p:nvPr/>
          </p:nvSpPr>
          <p:spPr>
            <a:xfrm>
              <a:off x="5808120" y="2655954"/>
              <a:ext cx="575759" cy="700507"/>
            </a:xfrm>
            <a:custGeom>
              <a:avLst/>
              <a:gdLst>
                <a:gd name="connsiteX0" fmla="*/ 408548 w 512209"/>
                <a:gd name="connsiteY0" fmla="*/ 0 h 623188"/>
                <a:gd name="connsiteX1" fmla="*/ 304887 w 512209"/>
                <a:gd name="connsiteY1" fmla="*/ 103662 h 623188"/>
                <a:gd name="connsiteX2" fmla="*/ 304887 w 512209"/>
                <a:gd name="connsiteY2" fmla="*/ 171316 h 623188"/>
                <a:gd name="connsiteX3" fmla="*/ 207323 w 512209"/>
                <a:gd name="connsiteY3" fmla="*/ 171316 h 623188"/>
                <a:gd name="connsiteX4" fmla="*/ 207323 w 512209"/>
                <a:gd name="connsiteY4" fmla="*/ 103662 h 623188"/>
                <a:gd name="connsiteX5" fmla="*/ 103662 w 512209"/>
                <a:gd name="connsiteY5" fmla="*/ 0 h 623188"/>
                <a:gd name="connsiteX6" fmla="*/ 0 w 512209"/>
                <a:gd name="connsiteY6" fmla="*/ 103662 h 623188"/>
                <a:gd name="connsiteX7" fmla="*/ 103662 w 512209"/>
                <a:gd name="connsiteY7" fmla="*/ 207323 h 623188"/>
                <a:gd name="connsiteX8" fmla="*/ 170737 w 512209"/>
                <a:gd name="connsiteY8" fmla="*/ 207323 h 623188"/>
                <a:gd name="connsiteX9" fmla="*/ 170737 w 512209"/>
                <a:gd name="connsiteY9" fmla="*/ 623189 h 623188"/>
                <a:gd name="connsiteX10" fmla="*/ 207323 w 512209"/>
                <a:gd name="connsiteY10" fmla="*/ 623189 h 623188"/>
                <a:gd name="connsiteX11" fmla="*/ 207323 w 512209"/>
                <a:gd name="connsiteY11" fmla="*/ 207902 h 623188"/>
                <a:gd name="connsiteX12" fmla="*/ 304887 w 512209"/>
                <a:gd name="connsiteY12" fmla="*/ 207902 h 623188"/>
                <a:gd name="connsiteX13" fmla="*/ 304887 w 512209"/>
                <a:gd name="connsiteY13" fmla="*/ 623189 h 623188"/>
                <a:gd name="connsiteX14" fmla="*/ 341473 w 512209"/>
                <a:gd name="connsiteY14" fmla="*/ 623189 h 623188"/>
                <a:gd name="connsiteX15" fmla="*/ 341473 w 512209"/>
                <a:gd name="connsiteY15" fmla="*/ 207323 h 623188"/>
                <a:gd name="connsiteX16" fmla="*/ 408548 w 512209"/>
                <a:gd name="connsiteY16" fmla="*/ 207323 h 623188"/>
                <a:gd name="connsiteX17" fmla="*/ 512210 w 512209"/>
                <a:gd name="connsiteY17" fmla="*/ 103662 h 623188"/>
                <a:gd name="connsiteX18" fmla="*/ 408548 w 512209"/>
                <a:gd name="connsiteY18" fmla="*/ 0 h 623188"/>
                <a:gd name="connsiteX19" fmla="*/ 36586 w 512209"/>
                <a:gd name="connsiteY19" fmla="*/ 103662 h 623188"/>
                <a:gd name="connsiteX20" fmla="*/ 103662 w 512209"/>
                <a:gd name="connsiteY20" fmla="*/ 36586 h 623188"/>
                <a:gd name="connsiteX21" fmla="*/ 170737 w 512209"/>
                <a:gd name="connsiteY21" fmla="*/ 103662 h 623188"/>
                <a:gd name="connsiteX22" fmla="*/ 170737 w 512209"/>
                <a:gd name="connsiteY22" fmla="*/ 170737 h 623188"/>
                <a:gd name="connsiteX23" fmla="*/ 103662 w 512209"/>
                <a:gd name="connsiteY23" fmla="*/ 170737 h 623188"/>
                <a:gd name="connsiteX24" fmla="*/ 36586 w 512209"/>
                <a:gd name="connsiteY24" fmla="*/ 103662 h 623188"/>
                <a:gd name="connsiteX25" fmla="*/ 408548 w 512209"/>
                <a:gd name="connsiteY25" fmla="*/ 170737 h 623188"/>
                <a:gd name="connsiteX26" fmla="*/ 341473 w 512209"/>
                <a:gd name="connsiteY26" fmla="*/ 170737 h 623188"/>
                <a:gd name="connsiteX27" fmla="*/ 341473 w 512209"/>
                <a:gd name="connsiteY27" fmla="*/ 103662 h 623188"/>
                <a:gd name="connsiteX28" fmla="*/ 408548 w 512209"/>
                <a:gd name="connsiteY28" fmla="*/ 36586 h 623188"/>
                <a:gd name="connsiteX29" fmla="*/ 475623 w 512209"/>
                <a:gd name="connsiteY29" fmla="*/ 103662 h 623188"/>
                <a:gd name="connsiteX30" fmla="*/ 408548 w 512209"/>
                <a:gd name="connsiteY30" fmla="*/ 170737 h 6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2209" h="623188">
                  <a:moveTo>
                    <a:pt x="408548" y="0"/>
                  </a:moveTo>
                  <a:cubicBezTo>
                    <a:pt x="351388" y="0"/>
                    <a:pt x="304887" y="46501"/>
                    <a:pt x="304887" y="103662"/>
                  </a:cubicBezTo>
                  <a:lnTo>
                    <a:pt x="304887" y="171316"/>
                  </a:lnTo>
                  <a:lnTo>
                    <a:pt x="207323" y="171316"/>
                  </a:lnTo>
                  <a:lnTo>
                    <a:pt x="207323" y="103662"/>
                  </a:lnTo>
                  <a:cubicBezTo>
                    <a:pt x="207323" y="46501"/>
                    <a:pt x="160822" y="0"/>
                    <a:pt x="103662" y="0"/>
                  </a:cubicBezTo>
                  <a:cubicBezTo>
                    <a:pt x="46501" y="0"/>
                    <a:pt x="0" y="46501"/>
                    <a:pt x="0" y="103662"/>
                  </a:cubicBezTo>
                  <a:cubicBezTo>
                    <a:pt x="0" y="160822"/>
                    <a:pt x="46501" y="207323"/>
                    <a:pt x="103662" y="207323"/>
                  </a:cubicBezTo>
                  <a:lnTo>
                    <a:pt x="170737" y="207323"/>
                  </a:lnTo>
                  <a:lnTo>
                    <a:pt x="170737" y="623189"/>
                  </a:lnTo>
                  <a:lnTo>
                    <a:pt x="207323" y="623189"/>
                  </a:lnTo>
                  <a:lnTo>
                    <a:pt x="207323" y="207902"/>
                  </a:lnTo>
                  <a:lnTo>
                    <a:pt x="304887" y="207902"/>
                  </a:lnTo>
                  <a:lnTo>
                    <a:pt x="304887" y="623189"/>
                  </a:lnTo>
                  <a:lnTo>
                    <a:pt x="341473" y="623189"/>
                  </a:lnTo>
                  <a:lnTo>
                    <a:pt x="341473" y="207323"/>
                  </a:lnTo>
                  <a:lnTo>
                    <a:pt x="408548" y="207323"/>
                  </a:lnTo>
                  <a:cubicBezTo>
                    <a:pt x="465708" y="207323"/>
                    <a:pt x="512210" y="160822"/>
                    <a:pt x="512210" y="103662"/>
                  </a:cubicBezTo>
                  <a:cubicBezTo>
                    <a:pt x="512210" y="46501"/>
                    <a:pt x="465708" y="0"/>
                    <a:pt x="408548" y="0"/>
                  </a:cubicBezTo>
                  <a:close/>
                  <a:moveTo>
                    <a:pt x="36586" y="103662"/>
                  </a:moveTo>
                  <a:cubicBezTo>
                    <a:pt x="36586" y="66679"/>
                    <a:pt x="66679" y="36586"/>
                    <a:pt x="103662" y="36586"/>
                  </a:cubicBezTo>
                  <a:cubicBezTo>
                    <a:pt x="140644" y="36586"/>
                    <a:pt x="170737" y="66679"/>
                    <a:pt x="170737" y="103662"/>
                  </a:cubicBezTo>
                  <a:lnTo>
                    <a:pt x="170737" y="170737"/>
                  </a:lnTo>
                  <a:lnTo>
                    <a:pt x="103662" y="170737"/>
                  </a:lnTo>
                  <a:cubicBezTo>
                    <a:pt x="66679" y="170737"/>
                    <a:pt x="36586" y="140644"/>
                    <a:pt x="36586" y="103662"/>
                  </a:cubicBezTo>
                  <a:close/>
                  <a:moveTo>
                    <a:pt x="408548" y="170737"/>
                  </a:moveTo>
                  <a:lnTo>
                    <a:pt x="341473" y="170737"/>
                  </a:lnTo>
                  <a:lnTo>
                    <a:pt x="341473" y="103662"/>
                  </a:lnTo>
                  <a:cubicBezTo>
                    <a:pt x="341473" y="66679"/>
                    <a:pt x="371566" y="36586"/>
                    <a:pt x="408548" y="36586"/>
                  </a:cubicBezTo>
                  <a:cubicBezTo>
                    <a:pt x="445531" y="36586"/>
                    <a:pt x="475623" y="66679"/>
                    <a:pt x="475623" y="103662"/>
                  </a:cubicBezTo>
                  <a:cubicBezTo>
                    <a:pt x="475623" y="140644"/>
                    <a:pt x="445531" y="170737"/>
                    <a:pt x="408548" y="170737"/>
                  </a:cubicBezTo>
                  <a:close/>
                </a:path>
              </a:pathLst>
            </a:custGeom>
            <a:solidFill>
              <a:srgbClr val="FFFFFF"/>
            </a:solidFill>
            <a:ln w="609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grpSp>
          <p:nvGrpSpPr>
            <p:cNvPr id="40" name="رسم 4" descr="مصباح">
              <a:extLst>
                <a:ext uri="{FF2B5EF4-FFF2-40B4-BE49-F238E27FC236}">
                  <a16:creationId xmlns:a16="http://schemas.microsoft.com/office/drawing/2014/main" id="{380136C1-66AB-8142-BDFE-44237C2AFF27}"/>
                </a:ext>
              </a:extLst>
            </p:cNvPr>
            <p:cNvGrpSpPr/>
            <p:nvPr/>
          </p:nvGrpSpPr>
          <p:grpSpPr>
            <a:xfrm>
              <a:off x="5040441" y="1483872"/>
              <a:ext cx="2111118" cy="1809982"/>
              <a:chOff x="5156949" y="1277262"/>
              <a:chExt cx="1878102" cy="1610204"/>
            </a:xfrm>
            <a:solidFill>
              <a:srgbClr val="FFDFDE"/>
            </a:solidFill>
          </p:grpSpPr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66245939-186A-E28C-FE36-AF562798F02B}"/>
                  </a:ext>
                </a:extLst>
              </p:cNvPr>
              <p:cNvSpPr/>
              <p:nvPr/>
            </p:nvSpPr>
            <p:spPr>
              <a:xfrm>
                <a:off x="6071609" y="1277262"/>
                <a:ext cx="48781" cy="158541"/>
              </a:xfrm>
              <a:custGeom>
                <a:avLst/>
                <a:gdLst>
                  <a:gd name="connsiteX0" fmla="*/ 24391 w 48781"/>
                  <a:gd name="connsiteY0" fmla="*/ 158541 h 158541"/>
                  <a:gd name="connsiteX1" fmla="*/ 0 w 48781"/>
                  <a:gd name="connsiteY1" fmla="*/ 134150 h 158541"/>
                  <a:gd name="connsiteX2" fmla="*/ 0 w 48781"/>
                  <a:gd name="connsiteY2" fmla="*/ 24391 h 158541"/>
                  <a:gd name="connsiteX3" fmla="*/ 24391 w 48781"/>
                  <a:gd name="connsiteY3" fmla="*/ 0 h 158541"/>
                  <a:gd name="connsiteX4" fmla="*/ 48782 w 48781"/>
                  <a:gd name="connsiteY4" fmla="*/ 24391 h 158541"/>
                  <a:gd name="connsiteX5" fmla="*/ 48782 w 48781"/>
                  <a:gd name="connsiteY5" fmla="*/ 134150 h 158541"/>
                  <a:gd name="connsiteX6" fmla="*/ 24391 w 48781"/>
                  <a:gd name="connsiteY6" fmla="*/ 158541 h 15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81" h="158541">
                    <a:moveTo>
                      <a:pt x="24391" y="158541"/>
                    </a:moveTo>
                    <a:cubicBezTo>
                      <a:pt x="10921" y="158541"/>
                      <a:pt x="0" y="147620"/>
                      <a:pt x="0" y="134150"/>
                    </a:cubicBezTo>
                    <a:lnTo>
                      <a:pt x="0" y="24391"/>
                    </a:lnTo>
                    <a:cubicBezTo>
                      <a:pt x="0" y="10921"/>
                      <a:pt x="10921" y="0"/>
                      <a:pt x="24391" y="0"/>
                    </a:cubicBezTo>
                    <a:cubicBezTo>
                      <a:pt x="37861" y="0"/>
                      <a:pt x="48782" y="10921"/>
                      <a:pt x="48782" y="24391"/>
                    </a:cubicBezTo>
                    <a:lnTo>
                      <a:pt x="48782" y="134150"/>
                    </a:lnTo>
                    <a:cubicBezTo>
                      <a:pt x="48782" y="147620"/>
                      <a:pt x="37861" y="158541"/>
                      <a:pt x="24391" y="15854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D4F01687-B18A-AFE1-7A2E-4904A18BD04F}"/>
                  </a:ext>
                </a:extLst>
              </p:cNvPr>
              <p:cNvSpPr/>
              <p:nvPr/>
            </p:nvSpPr>
            <p:spPr>
              <a:xfrm>
                <a:off x="5424839" y="1545163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3 h 126390"/>
                  <a:gd name="connsiteX4" fmla="*/ 41637 w 126402"/>
                  <a:gd name="connsiteY4" fmla="*/ 7143 h 126390"/>
                  <a:gd name="connsiteX5" fmla="*/ 119255 w 126402"/>
                  <a:gd name="connsiteY5" fmla="*/ 84755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3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3"/>
                    </a:cubicBezTo>
                    <a:cubicBezTo>
                      <a:pt x="16667" y="-2381"/>
                      <a:pt x="32112" y="-2381"/>
                      <a:pt x="41637" y="7143"/>
                    </a:cubicBezTo>
                    <a:lnTo>
                      <a:pt x="119255" y="84755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0447351C-8466-D3A2-6D7B-0FC153437D3F}"/>
                  </a:ext>
                </a:extLst>
              </p:cNvPr>
              <p:cNvSpPr/>
              <p:nvPr/>
            </p:nvSpPr>
            <p:spPr>
              <a:xfrm>
                <a:off x="5156949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C0B86A07-1935-7F95-71B6-28B8D6B7ED72}"/>
                  </a:ext>
                </a:extLst>
              </p:cNvPr>
              <p:cNvSpPr/>
              <p:nvPr/>
            </p:nvSpPr>
            <p:spPr>
              <a:xfrm>
                <a:off x="5424845" y="2761076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6 h 126390"/>
                  <a:gd name="connsiteX3" fmla="*/ 84766 w 126403"/>
                  <a:gd name="connsiteY3" fmla="*/ 7144 h 126390"/>
                  <a:gd name="connsiteX4" fmla="*/ 119255 w 126403"/>
                  <a:gd name="connsiteY4" fmla="*/ 7144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4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6"/>
                    </a:cubicBezTo>
                    <a:lnTo>
                      <a:pt x="84766" y="7144"/>
                    </a:lnTo>
                    <a:cubicBezTo>
                      <a:pt x="94285" y="-2381"/>
                      <a:pt x="109730" y="-2381"/>
                      <a:pt x="119255" y="7144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75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B11945EA-529B-7998-511A-54EA3D2570CF}"/>
                  </a:ext>
                </a:extLst>
              </p:cNvPr>
              <p:cNvSpPr/>
              <p:nvPr/>
            </p:nvSpPr>
            <p:spPr>
              <a:xfrm>
                <a:off x="6640752" y="2761076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4 h 126390"/>
                  <a:gd name="connsiteX4" fmla="*/ 41637 w 126402"/>
                  <a:gd name="connsiteY4" fmla="*/ 7144 h 126390"/>
                  <a:gd name="connsiteX5" fmla="*/ 119255 w 126402"/>
                  <a:gd name="connsiteY5" fmla="*/ 84756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2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4"/>
                    </a:cubicBezTo>
                    <a:cubicBezTo>
                      <a:pt x="16667" y="-2381"/>
                      <a:pt x="32112" y="-2381"/>
                      <a:pt x="41637" y="7144"/>
                    </a:cubicBezTo>
                    <a:lnTo>
                      <a:pt x="119255" y="84756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6F8E39C8-5510-D453-9010-CF6823BB7316}"/>
                  </a:ext>
                </a:extLst>
              </p:cNvPr>
              <p:cNvSpPr/>
              <p:nvPr/>
            </p:nvSpPr>
            <p:spPr>
              <a:xfrm>
                <a:off x="6876510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8A3E5C83-634B-4579-0F03-B7B486F32F86}"/>
                  </a:ext>
                </a:extLst>
              </p:cNvPr>
              <p:cNvSpPr/>
              <p:nvPr/>
            </p:nvSpPr>
            <p:spPr>
              <a:xfrm>
                <a:off x="6640758" y="1545163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5 h 126390"/>
                  <a:gd name="connsiteX3" fmla="*/ 84766 w 126403"/>
                  <a:gd name="connsiteY3" fmla="*/ 7143 h 126390"/>
                  <a:gd name="connsiteX4" fmla="*/ 119255 w 126403"/>
                  <a:gd name="connsiteY4" fmla="*/ 7143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5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5"/>
                    </a:cubicBezTo>
                    <a:lnTo>
                      <a:pt x="84766" y="7143"/>
                    </a:lnTo>
                    <a:cubicBezTo>
                      <a:pt x="94285" y="-2381"/>
                      <a:pt x="109730" y="-2381"/>
                      <a:pt x="119255" y="7143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81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89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F2D27-D033-C0E1-2C88-C8C8E44F0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3BF880D-BBAF-B1C8-185D-5D3DCC84B236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دراسات اسلامية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99F1779-FE2D-BD13-4A05-F3AF7E8AE917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5ED037-C3F0-A580-BE44-4A7B1A02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073" y="3649428"/>
            <a:ext cx="1095528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06B3E-F97F-7383-87FF-A9074485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B16C901-B53B-F7BC-D464-5BC38E9A1C35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لغة انجليزية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356D8293-E4B0-DCCB-67BF-EF90B4C5D6BF}"/>
              </a:ext>
            </a:extLst>
          </p:cNvPr>
          <p:cNvSpPr txBox="1"/>
          <p:nvPr/>
        </p:nvSpPr>
        <p:spPr>
          <a:xfrm>
            <a:off x="5051425" y="3839177"/>
            <a:ext cx="803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FFDFDE"/>
                </a:solidFill>
              </a:rPr>
              <a:t>Aa</a:t>
            </a:r>
            <a:endParaRPr lang="ar-EG" sz="4800" dirty="0">
              <a:solidFill>
                <a:srgbClr val="FFDFDE"/>
              </a:solidFill>
            </a:endParaRPr>
          </a:p>
        </p:txBody>
      </p: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6DD6D8CC-F294-92EC-4E6A-A7AE81546CB9}"/>
              </a:ext>
            </a:extLst>
          </p:cNvPr>
          <p:cNvGrpSpPr/>
          <p:nvPr/>
        </p:nvGrpSpPr>
        <p:grpSpPr>
          <a:xfrm>
            <a:off x="2927965" y="3461338"/>
            <a:ext cx="1703744" cy="1624130"/>
            <a:chOff x="2927965" y="3461338"/>
            <a:chExt cx="1703744" cy="1624130"/>
          </a:xfrm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0BC57744-A9E0-C308-0209-5780AFDBD0C7}"/>
                </a:ext>
              </a:extLst>
            </p:cNvPr>
            <p:cNvSpPr/>
            <p:nvPr/>
          </p:nvSpPr>
          <p:spPr>
            <a:xfrm>
              <a:off x="2927965" y="3461338"/>
              <a:ext cx="1703744" cy="1624130"/>
            </a:xfrm>
            <a:prstGeom prst="roundRect">
              <a:avLst>
                <a:gd name="adj" fmla="val 3595"/>
              </a:avLst>
            </a:prstGeom>
            <a:solidFill>
              <a:srgbClr val="FFFCF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8557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pic>
          <p:nvPicPr>
            <p:cNvPr id="95" name="صورة 94">
              <a:extLst>
                <a:ext uri="{FF2B5EF4-FFF2-40B4-BE49-F238E27FC236}">
                  <a16:creationId xmlns:a16="http://schemas.microsoft.com/office/drawing/2014/main" id="{6C87221D-7FB6-93CD-7105-BA1DBE77B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335" y="3580936"/>
              <a:ext cx="1236815" cy="1430762"/>
            </a:xfrm>
            <a:prstGeom prst="rect">
              <a:avLst/>
            </a:prstGeom>
          </p:spPr>
        </p:pic>
        <p:pic>
          <p:nvPicPr>
            <p:cNvPr id="97" name="صورة 96">
              <a:extLst>
                <a:ext uri="{FF2B5EF4-FFF2-40B4-BE49-F238E27FC236}">
                  <a16:creationId xmlns:a16="http://schemas.microsoft.com/office/drawing/2014/main" id="{E86B090A-1A00-6DF3-E179-B845D4CF4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4868" y="3582802"/>
              <a:ext cx="1298561" cy="128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27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156B0-28B9-4CFA-DE55-C453834D8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990C9C-F10F-1036-4C6F-9B4A46F3A2B2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752B64"/>
                </a:solidFill>
                <a:latin typeface="El Messiri" pitchFamily="2" charset="-78"/>
                <a:cs typeface="El Messiri" pitchFamily="2" charset="-78"/>
              </a:rPr>
              <a:t>رياضيات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707AE74-57F1-3282-743D-F1AFD1BD839B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CD1BD7CC-15C5-A5DA-B22E-2693C0E8FF9A}"/>
              </a:ext>
            </a:extLst>
          </p:cNvPr>
          <p:cNvGrpSpPr/>
          <p:nvPr/>
        </p:nvGrpSpPr>
        <p:grpSpPr>
          <a:xfrm>
            <a:off x="3442139" y="3635489"/>
            <a:ext cx="898526" cy="1275828"/>
            <a:chOff x="1111298" y="2211639"/>
            <a:chExt cx="1230745" cy="1747550"/>
          </a:xfrm>
        </p:grpSpPr>
        <p:grpSp>
          <p:nvGrpSpPr>
            <p:cNvPr id="77" name="رسم 9" descr="عصير مليئه بتوفرات office">
              <a:extLst>
                <a:ext uri="{FF2B5EF4-FFF2-40B4-BE49-F238E27FC236}">
                  <a16:creationId xmlns:a16="http://schemas.microsoft.com/office/drawing/2014/main" id="{8DB6B9EC-7E14-23F2-1124-9F0050526F05}"/>
                </a:ext>
              </a:extLst>
            </p:cNvPr>
            <p:cNvGrpSpPr/>
            <p:nvPr/>
          </p:nvGrpSpPr>
          <p:grpSpPr>
            <a:xfrm rot="9716607" flipH="1">
              <a:off x="1111298" y="2233913"/>
              <a:ext cx="99580" cy="1725276"/>
              <a:chOff x="13155951" y="931050"/>
              <a:chExt cx="143379" cy="2484129"/>
            </a:xfrm>
          </p:grpSpPr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DA2E505B-A0EF-42C9-A924-B4DFA78FA6E5}"/>
                  </a:ext>
                </a:extLst>
              </p:cNvPr>
              <p:cNvSpPr/>
              <p:nvPr/>
            </p:nvSpPr>
            <p:spPr>
              <a:xfrm>
                <a:off x="13155951" y="1185929"/>
                <a:ext cx="143370" cy="1960635"/>
              </a:xfrm>
              <a:custGeom>
                <a:avLst/>
                <a:gdLst>
                  <a:gd name="connsiteX0" fmla="*/ 143370 w 143370"/>
                  <a:gd name="connsiteY0" fmla="*/ 1927355 h 1960635"/>
                  <a:gd name="connsiteX1" fmla="*/ 71618 w 143370"/>
                  <a:gd name="connsiteY1" fmla="*/ 1960636 h 1960635"/>
                  <a:gd name="connsiteX2" fmla="*/ 0 w 143370"/>
                  <a:gd name="connsiteY2" fmla="*/ 1927355 h 1960635"/>
                  <a:gd name="connsiteX3" fmla="*/ 0 w 143370"/>
                  <a:gd name="connsiteY3" fmla="*/ 95 h 1960635"/>
                  <a:gd name="connsiteX4" fmla="*/ 95 w 143370"/>
                  <a:gd name="connsiteY4" fmla="*/ 0 h 1960635"/>
                  <a:gd name="connsiteX5" fmla="*/ 143275 w 143370"/>
                  <a:gd name="connsiteY5" fmla="*/ 0 h 1960635"/>
                  <a:gd name="connsiteX6" fmla="*/ 143370 w 143370"/>
                  <a:gd name="connsiteY6" fmla="*/ 95 h 1960635"/>
                  <a:gd name="connsiteX7" fmla="*/ 143370 w 143370"/>
                  <a:gd name="connsiteY7" fmla="*/ 1927355 h 19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370" h="1960635">
                    <a:moveTo>
                      <a:pt x="143370" y="1927355"/>
                    </a:moveTo>
                    <a:cubicBezTo>
                      <a:pt x="143370" y="1927355"/>
                      <a:pt x="118605" y="1960636"/>
                      <a:pt x="71618" y="1960636"/>
                    </a:cubicBezTo>
                    <a:cubicBezTo>
                      <a:pt x="24632" y="1960636"/>
                      <a:pt x="0" y="1927355"/>
                      <a:pt x="0" y="1927355"/>
                    </a:cubicBezTo>
                    <a:lnTo>
                      <a:pt x="0" y="95"/>
                    </a:lnTo>
                    <a:cubicBezTo>
                      <a:pt x="0" y="38"/>
                      <a:pt x="38" y="0"/>
                      <a:pt x="95" y="0"/>
                    </a:cubicBezTo>
                    <a:lnTo>
                      <a:pt x="143275" y="0"/>
                    </a:lnTo>
                    <a:cubicBezTo>
                      <a:pt x="143332" y="0"/>
                      <a:pt x="143370" y="38"/>
                      <a:pt x="143370" y="95"/>
                    </a:cubicBezTo>
                    <a:lnTo>
                      <a:pt x="143370" y="1927355"/>
                    </a:lnTo>
                    <a:close/>
                  </a:path>
                </a:pathLst>
              </a:custGeom>
              <a:solidFill>
                <a:srgbClr val="FDE79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C2BA031E-5B08-7B6A-F7A4-FD8C7C1FFD2D}"/>
                  </a:ext>
                </a:extLst>
              </p:cNvPr>
              <p:cNvSpPr/>
              <p:nvPr/>
            </p:nvSpPr>
            <p:spPr>
              <a:xfrm>
                <a:off x="13171877" y="3295869"/>
                <a:ext cx="111509" cy="119310"/>
              </a:xfrm>
              <a:custGeom>
                <a:avLst/>
                <a:gdLst>
                  <a:gd name="connsiteX0" fmla="*/ 0 w 111509"/>
                  <a:gd name="connsiteY0" fmla="*/ 0 h 119310"/>
                  <a:gd name="connsiteX1" fmla="*/ 111509 w 111509"/>
                  <a:gd name="connsiteY1" fmla="*/ 0 h 119310"/>
                  <a:gd name="connsiteX2" fmla="*/ 111509 w 111509"/>
                  <a:gd name="connsiteY2" fmla="*/ 119310 h 119310"/>
                  <a:gd name="connsiteX3" fmla="*/ 0 w 111509"/>
                  <a:gd name="connsiteY3" fmla="*/ 119310 h 11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509" h="119310">
                    <a:moveTo>
                      <a:pt x="0" y="0"/>
                    </a:moveTo>
                    <a:lnTo>
                      <a:pt x="111509" y="0"/>
                    </a:lnTo>
                    <a:lnTo>
                      <a:pt x="111509" y="119310"/>
                    </a:lnTo>
                    <a:lnTo>
                      <a:pt x="0" y="119310"/>
                    </a:lnTo>
                    <a:close/>
                  </a:path>
                </a:pathLst>
              </a:custGeom>
              <a:solidFill>
                <a:srgbClr val="FF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50479C55-174B-5239-AE18-2CD27DF28513}"/>
                  </a:ext>
                </a:extLst>
              </p:cNvPr>
              <p:cNvSpPr/>
              <p:nvPr/>
            </p:nvSpPr>
            <p:spPr>
              <a:xfrm>
                <a:off x="13155951" y="3113198"/>
                <a:ext cx="143370" cy="230400"/>
              </a:xfrm>
              <a:custGeom>
                <a:avLst/>
                <a:gdLst>
                  <a:gd name="connsiteX0" fmla="*/ 0 w 143370"/>
                  <a:gd name="connsiteY0" fmla="*/ 0 h 230400"/>
                  <a:gd name="connsiteX1" fmla="*/ 143370 w 143370"/>
                  <a:gd name="connsiteY1" fmla="*/ 0 h 230400"/>
                  <a:gd name="connsiteX2" fmla="*/ 143370 w 143370"/>
                  <a:gd name="connsiteY2" fmla="*/ 230400 h 230400"/>
                  <a:gd name="connsiteX3" fmla="*/ 0 w 143370"/>
                  <a:gd name="connsiteY3" fmla="*/ 230400 h 2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370" h="230400">
                    <a:moveTo>
                      <a:pt x="0" y="0"/>
                    </a:moveTo>
                    <a:lnTo>
                      <a:pt x="143370" y="0"/>
                    </a:lnTo>
                    <a:lnTo>
                      <a:pt x="143370" y="230400"/>
                    </a:lnTo>
                    <a:lnTo>
                      <a:pt x="0" y="230400"/>
                    </a:lnTo>
                    <a:close/>
                  </a:path>
                </a:pathLst>
              </a:custGeom>
              <a:solidFill>
                <a:srgbClr val="FFC94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grpSp>
            <p:nvGrpSpPr>
              <p:cNvPr id="142" name="رسم 9" descr="عصير مليئه بتوفرات office">
                <a:extLst>
                  <a:ext uri="{FF2B5EF4-FFF2-40B4-BE49-F238E27FC236}">
                    <a16:creationId xmlns:a16="http://schemas.microsoft.com/office/drawing/2014/main" id="{7F9D6686-B5FE-1E8C-AF06-AC0F1607DCBA}"/>
                  </a:ext>
                </a:extLst>
              </p:cNvPr>
              <p:cNvGrpSpPr/>
              <p:nvPr/>
            </p:nvGrpSpPr>
            <p:grpSpPr>
              <a:xfrm>
                <a:off x="13155961" y="931050"/>
                <a:ext cx="143370" cy="290722"/>
                <a:chOff x="13155961" y="931050"/>
                <a:chExt cx="143370" cy="290722"/>
              </a:xfrm>
            </p:grpSpPr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E94DDDB6-9020-C706-EB28-37DEAA6E08B4}"/>
                    </a:ext>
                  </a:extLst>
                </p:cNvPr>
                <p:cNvSpPr/>
                <p:nvPr/>
              </p:nvSpPr>
              <p:spPr>
                <a:xfrm>
                  <a:off x="13207472" y="931050"/>
                  <a:ext cx="40319" cy="86039"/>
                </a:xfrm>
                <a:custGeom>
                  <a:avLst/>
                  <a:gdLst>
                    <a:gd name="connsiteX0" fmla="*/ 20164 w 40319"/>
                    <a:gd name="connsiteY0" fmla="*/ 0 h 86039"/>
                    <a:gd name="connsiteX1" fmla="*/ 0 w 40319"/>
                    <a:gd name="connsiteY1" fmla="*/ 71685 h 86039"/>
                    <a:gd name="connsiteX2" fmla="*/ 20088 w 40319"/>
                    <a:gd name="connsiteY2" fmla="*/ 86039 h 86039"/>
                    <a:gd name="connsiteX3" fmla="*/ 40319 w 40319"/>
                    <a:gd name="connsiteY3" fmla="*/ 71685 h 86039"/>
                    <a:gd name="connsiteX4" fmla="*/ 20164 w 40319"/>
                    <a:gd name="connsiteY4" fmla="*/ 0 h 8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19" h="86039">
                      <a:moveTo>
                        <a:pt x="20164" y="0"/>
                      </a:moveTo>
                      <a:lnTo>
                        <a:pt x="0" y="71685"/>
                      </a:lnTo>
                      <a:cubicBezTo>
                        <a:pt x="0" y="71685"/>
                        <a:pt x="4220" y="86039"/>
                        <a:pt x="20088" y="86039"/>
                      </a:cubicBezTo>
                      <a:cubicBezTo>
                        <a:pt x="35966" y="86039"/>
                        <a:pt x="40319" y="71685"/>
                        <a:pt x="40319" y="71685"/>
                      </a:cubicBezTo>
                      <a:lnTo>
                        <a:pt x="20164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  <p:sp>
              <p:nvSpPr>
                <p:cNvPr id="144" name="شكل حر: شكل 143">
                  <a:extLst>
                    <a:ext uri="{FF2B5EF4-FFF2-40B4-BE49-F238E27FC236}">
                      <a16:creationId xmlns:a16="http://schemas.microsoft.com/office/drawing/2014/main" id="{65FADF77-7888-FAEA-171D-9422C5557C63}"/>
                    </a:ext>
                  </a:extLst>
                </p:cNvPr>
                <p:cNvSpPr/>
                <p:nvPr/>
              </p:nvSpPr>
              <p:spPr>
                <a:xfrm>
                  <a:off x="13155961" y="1002735"/>
                  <a:ext cx="143370" cy="219036"/>
                </a:xfrm>
                <a:custGeom>
                  <a:avLst/>
                  <a:gdLst>
                    <a:gd name="connsiteX0" fmla="*/ 91840 w 143370"/>
                    <a:gd name="connsiteY0" fmla="*/ 0 h 219036"/>
                    <a:gd name="connsiteX1" fmla="*/ 51521 w 143370"/>
                    <a:gd name="connsiteY1" fmla="*/ 0 h 219036"/>
                    <a:gd name="connsiteX2" fmla="*/ 0 w 143370"/>
                    <a:gd name="connsiteY2" fmla="*/ 183194 h 219036"/>
                    <a:gd name="connsiteX3" fmla="*/ 35843 w 143370"/>
                    <a:gd name="connsiteY3" fmla="*/ 219037 h 219036"/>
                    <a:gd name="connsiteX4" fmla="*/ 71647 w 143370"/>
                    <a:gd name="connsiteY4" fmla="*/ 184861 h 219036"/>
                    <a:gd name="connsiteX5" fmla="*/ 71723 w 143370"/>
                    <a:gd name="connsiteY5" fmla="*/ 184861 h 219036"/>
                    <a:gd name="connsiteX6" fmla="*/ 107528 w 143370"/>
                    <a:gd name="connsiteY6" fmla="*/ 219037 h 219036"/>
                    <a:gd name="connsiteX7" fmla="*/ 143370 w 143370"/>
                    <a:gd name="connsiteY7" fmla="*/ 183194 h 219036"/>
                    <a:gd name="connsiteX8" fmla="*/ 91840 w 143370"/>
                    <a:gd name="connsiteY8" fmla="*/ 0 h 21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370" h="219036">
                      <a:moveTo>
                        <a:pt x="91840" y="0"/>
                      </a:moveTo>
                      <a:lnTo>
                        <a:pt x="51521" y="0"/>
                      </a:lnTo>
                      <a:lnTo>
                        <a:pt x="0" y="183194"/>
                      </a:lnTo>
                      <a:cubicBezTo>
                        <a:pt x="0" y="202987"/>
                        <a:pt x="16050" y="219037"/>
                        <a:pt x="35843" y="219037"/>
                      </a:cubicBezTo>
                      <a:cubicBezTo>
                        <a:pt x="55083" y="219037"/>
                        <a:pt x="70780" y="203883"/>
                        <a:pt x="71647" y="184861"/>
                      </a:cubicBezTo>
                      <a:cubicBezTo>
                        <a:pt x="71685" y="183956"/>
                        <a:pt x="71685" y="183956"/>
                        <a:pt x="71723" y="184861"/>
                      </a:cubicBezTo>
                      <a:cubicBezTo>
                        <a:pt x="72590" y="203883"/>
                        <a:pt x="88287" y="219037"/>
                        <a:pt x="107528" y="219037"/>
                      </a:cubicBezTo>
                      <a:cubicBezTo>
                        <a:pt x="127321" y="219037"/>
                        <a:pt x="143370" y="202987"/>
                        <a:pt x="143370" y="183194"/>
                      </a:cubicBezTo>
                      <a:lnTo>
                        <a:pt x="91840" y="0"/>
                      </a:lnTo>
                      <a:close/>
                    </a:path>
                  </a:pathLst>
                </a:custGeom>
                <a:solidFill>
                  <a:srgbClr val="FFC9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 dirty="0">
                    <a:solidFill>
                      <a:prstClr val="black"/>
                    </a:solidFill>
                    <a:latin typeface="El Messiri" pitchFamily="2" charset="-78"/>
                    <a:cs typeface="El Messiri" pitchFamily="2" charset="-78"/>
                  </a:endParaRPr>
                </a:p>
              </p:txBody>
            </p:sp>
          </p:grpSp>
        </p:grp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DA827E7A-9494-67EE-80B4-B93097468769}"/>
                </a:ext>
              </a:extLst>
            </p:cNvPr>
            <p:cNvSpPr/>
            <p:nvPr/>
          </p:nvSpPr>
          <p:spPr>
            <a:xfrm rot="382850">
              <a:off x="1635720" y="2211639"/>
              <a:ext cx="706323" cy="1580737"/>
            </a:xfrm>
            <a:custGeom>
              <a:avLst/>
              <a:gdLst>
                <a:gd name="connsiteX0" fmla="*/ 669617 w 1163707"/>
                <a:gd name="connsiteY0" fmla="*/ 0 h 2604354"/>
                <a:gd name="connsiteX1" fmla="*/ 0 w 1163707"/>
                <a:gd name="connsiteY1" fmla="*/ 2470433 h 2604354"/>
                <a:gd name="connsiteX2" fmla="*/ 494081 w 1163707"/>
                <a:gd name="connsiteY2" fmla="*/ 2604354 h 2604354"/>
                <a:gd name="connsiteX3" fmla="*/ 1163708 w 1163707"/>
                <a:gd name="connsiteY3" fmla="*/ 133921 h 2604354"/>
                <a:gd name="connsiteX4" fmla="*/ 669617 w 1163707"/>
                <a:gd name="connsiteY4" fmla="*/ 0 h 2604354"/>
                <a:gd name="connsiteX5" fmla="*/ 865984 w 1163707"/>
                <a:gd name="connsiteY5" fmla="*/ 229743 h 2604354"/>
                <a:gd name="connsiteX6" fmla="*/ 832971 w 1163707"/>
                <a:gd name="connsiteY6" fmla="*/ 172174 h 2604354"/>
                <a:gd name="connsiteX7" fmla="*/ 890540 w 1163707"/>
                <a:gd name="connsiteY7" fmla="*/ 139160 h 2604354"/>
                <a:gd name="connsiteX8" fmla="*/ 923554 w 1163707"/>
                <a:gd name="connsiteY8" fmla="*/ 196729 h 2604354"/>
                <a:gd name="connsiteX9" fmla="*/ 865984 w 1163707"/>
                <a:gd name="connsiteY9" fmla="*/ 229743 h 260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3707" h="2604354">
                  <a:moveTo>
                    <a:pt x="669617" y="0"/>
                  </a:moveTo>
                  <a:lnTo>
                    <a:pt x="0" y="2470433"/>
                  </a:lnTo>
                  <a:lnTo>
                    <a:pt x="494081" y="2604354"/>
                  </a:lnTo>
                  <a:lnTo>
                    <a:pt x="1163708" y="133921"/>
                  </a:lnTo>
                  <a:lnTo>
                    <a:pt x="669617" y="0"/>
                  </a:lnTo>
                  <a:close/>
                  <a:moveTo>
                    <a:pt x="865984" y="229743"/>
                  </a:moveTo>
                  <a:cubicBezTo>
                    <a:pt x="840972" y="222961"/>
                    <a:pt x="826189" y="197187"/>
                    <a:pt x="832971" y="172174"/>
                  </a:cubicBezTo>
                  <a:cubicBezTo>
                    <a:pt x="839753" y="147161"/>
                    <a:pt x="865527" y="132378"/>
                    <a:pt x="890540" y="139160"/>
                  </a:cubicBezTo>
                  <a:cubicBezTo>
                    <a:pt x="915553" y="145942"/>
                    <a:pt x="930335" y="171717"/>
                    <a:pt x="923554" y="196729"/>
                  </a:cubicBezTo>
                  <a:cubicBezTo>
                    <a:pt x="916772" y="221742"/>
                    <a:pt x="890997" y="236525"/>
                    <a:pt x="865984" y="229743"/>
                  </a:cubicBezTo>
                  <a:close/>
                </a:path>
              </a:pathLst>
            </a:custGeom>
            <a:solidFill>
              <a:srgbClr val="A6E4E6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/>
              <a:endParaRPr lang="ar-SA" sz="1116" dirty="0">
                <a:solidFill>
                  <a:prstClr val="black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grpSp>
          <p:nvGrpSpPr>
            <p:cNvPr id="79" name="رسم 9" descr="عصير مليئه بتوفرات office">
              <a:extLst>
                <a:ext uri="{FF2B5EF4-FFF2-40B4-BE49-F238E27FC236}">
                  <a16:creationId xmlns:a16="http://schemas.microsoft.com/office/drawing/2014/main" id="{9E9B306E-0F5B-9856-7BEF-69AC433D2DC7}"/>
                </a:ext>
              </a:extLst>
            </p:cNvPr>
            <p:cNvGrpSpPr/>
            <p:nvPr/>
          </p:nvGrpSpPr>
          <p:grpSpPr>
            <a:xfrm rot="382850">
              <a:off x="1884468" y="2321835"/>
              <a:ext cx="454752" cy="1455242"/>
              <a:chOff x="13588082" y="1232226"/>
              <a:chExt cx="749230" cy="2397594"/>
            </a:xfrm>
            <a:solidFill>
              <a:srgbClr val="521E46"/>
            </a:solidFill>
          </p:grpSpPr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C9655CAD-7A25-249E-DBCD-710A7A1DCD12}"/>
                  </a:ext>
                </a:extLst>
              </p:cNvPr>
              <p:cNvSpPr/>
              <p:nvPr/>
            </p:nvSpPr>
            <p:spPr>
              <a:xfrm rot="-4490120">
                <a:off x="14294153" y="119859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A019A909-5937-3D6D-B376-E225CFAC36E5}"/>
                  </a:ext>
                </a:extLst>
              </p:cNvPr>
              <p:cNvSpPr/>
              <p:nvPr/>
            </p:nvSpPr>
            <p:spPr>
              <a:xfrm rot="-4490120">
                <a:off x="14282992" y="123977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9354E63F-F745-BEFF-CA16-7F92CB9EDCFA}"/>
                  </a:ext>
                </a:extLst>
              </p:cNvPr>
              <p:cNvSpPr/>
              <p:nvPr/>
            </p:nvSpPr>
            <p:spPr>
              <a:xfrm rot="-4490120">
                <a:off x="14271838" y="128094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A5E67C0E-D442-E279-F71E-A0BDA85417A2}"/>
                  </a:ext>
                </a:extLst>
              </p:cNvPr>
              <p:cNvSpPr/>
              <p:nvPr/>
            </p:nvSpPr>
            <p:spPr>
              <a:xfrm rot="-4490120">
                <a:off x="14231851" y="1284444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C9A89BE0-78EA-9B24-5C74-79C93BDB3FE9}"/>
                  </a:ext>
                </a:extLst>
              </p:cNvPr>
              <p:cNvSpPr/>
              <p:nvPr/>
            </p:nvSpPr>
            <p:spPr>
              <a:xfrm rot="-4490120">
                <a:off x="14249514" y="136328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BB969CB5-E1F6-655D-AF03-796DDD2464FD}"/>
                  </a:ext>
                </a:extLst>
              </p:cNvPr>
              <p:cNvSpPr/>
              <p:nvPr/>
            </p:nvSpPr>
            <p:spPr>
              <a:xfrm rot="-4490120">
                <a:off x="14238358" y="140446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74CB220F-143B-3017-2291-FDFFCA30C460}"/>
                  </a:ext>
                </a:extLst>
              </p:cNvPr>
              <p:cNvSpPr/>
              <p:nvPr/>
            </p:nvSpPr>
            <p:spPr>
              <a:xfrm rot="-4490120">
                <a:off x="14227198" y="1445638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CD3A3645-C048-9BB2-9EAA-44667C17CB3B}"/>
                  </a:ext>
                </a:extLst>
              </p:cNvPr>
              <p:cNvSpPr/>
              <p:nvPr/>
            </p:nvSpPr>
            <p:spPr>
              <a:xfrm rot="-4490120">
                <a:off x="14187215" y="1449134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75025895-273D-DFFB-D07B-D687832584D1}"/>
                  </a:ext>
                </a:extLst>
              </p:cNvPr>
              <p:cNvSpPr/>
              <p:nvPr/>
            </p:nvSpPr>
            <p:spPr>
              <a:xfrm rot="-4490120">
                <a:off x="14204880" y="152798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9E163CAC-FF67-A3F5-4EFC-8F66BFC22334}"/>
                  </a:ext>
                </a:extLst>
              </p:cNvPr>
              <p:cNvSpPr/>
              <p:nvPr/>
            </p:nvSpPr>
            <p:spPr>
              <a:xfrm rot="-4490120">
                <a:off x="14193720" y="156916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AF1F774B-B53E-46F6-F717-FAA7D5129ABB}"/>
                  </a:ext>
                </a:extLst>
              </p:cNvPr>
              <p:cNvSpPr/>
              <p:nvPr/>
            </p:nvSpPr>
            <p:spPr>
              <a:xfrm rot="-4490120">
                <a:off x="14182556" y="161033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5D311981-1EF5-3DFE-75C7-F3AE0557D626}"/>
                  </a:ext>
                </a:extLst>
              </p:cNvPr>
              <p:cNvSpPr/>
              <p:nvPr/>
            </p:nvSpPr>
            <p:spPr>
              <a:xfrm rot="-4490120">
                <a:off x="14142583" y="1613823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B2E905F2-CB51-9B96-C59D-0253EC79388A}"/>
                  </a:ext>
                </a:extLst>
              </p:cNvPr>
              <p:cNvSpPr/>
              <p:nvPr/>
            </p:nvSpPr>
            <p:spPr>
              <a:xfrm rot="-4490120">
                <a:off x="14160242" y="169268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72C7BC24-1A02-3418-1575-A7AC07BB5A05}"/>
                  </a:ext>
                </a:extLst>
              </p:cNvPr>
              <p:cNvSpPr/>
              <p:nvPr/>
            </p:nvSpPr>
            <p:spPr>
              <a:xfrm rot="-4490120">
                <a:off x="14149086" y="1733858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046FE86F-145B-32CB-CE7C-5BE68BAE92DB}"/>
                  </a:ext>
                </a:extLst>
              </p:cNvPr>
              <p:cNvSpPr/>
              <p:nvPr/>
            </p:nvSpPr>
            <p:spPr>
              <a:xfrm rot="-4490120">
                <a:off x="14137929" y="1775027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B588898E-66AD-24D4-1640-A7BAD42957B6}"/>
                  </a:ext>
                </a:extLst>
              </p:cNvPr>
              <p:cNvSpPr/>
              <p:nvPr/>
            </p:nvSpPr>
            <p:spPr>
              <a:xfrm rot="-4490120">
                <a:off x="14097944" y="1778522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BD9F38EB-4833-702B-62D9-2D805E233BBB}"/>
                  </a:ext>
                </a:extLst>
              </p:cNvPr>
              <p:cNvSpPr/>
              <p:nvPr/>
            </p:nvSpPr>
            <p:spPr>
              <a:xfrm rot="-4490120">
                <a:off x="14115609" y="185737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322EC73B-7850-F9DF-98E4-B997A4ED52C8}"/>
                  </a:ext>
                </a:extLst>
              </p:cNvPr>
              <p:cNvSpPr/>
              <p:nvPr/>
            </p:nvSpPr>
            <p:spPr>
              <a:xfrm rot="-4490120">
                <a:off x="14104451" y="1898539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534B16D4-BE45-36F6-8B71-B37B2BD8C7E1}"/>
                  </a:ext>
                </a:extLst>
              </p:cNvPr>
              <p:cNvSpPr/>
              <p:nvPr/>
            </p:nvSpPr>
            <p:spPr>
              <a:xfrm rot="17109880">
                <a:off x="14093287" y="1939715"/>
                <a:ext cx="9525" cy="76793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CE2100D5-2070-2282-93E9-CF83026C1872}"/>
                  </a:ext>
                </a:extLst>
              </p:cNvPr>
              <p:cNvSpPr/>
              <p:nvPr/>
            </p:nvSpPr>
            <p:spPr>
              <a:xfrm rot="-4490120">
                <a:off x="14053302" y="1943219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92C6D735-17BA-30FC-6533-D7FE6444AD27}"/>
                  </a:ext>
                </a:extLst>
              </p:cNvPr>
              <p:cNvSpPr/>
              <p:nvPr/>
            </p:nvSpPr>
            <p:spPr>
              <a:xfrm rot="-4490120">
                <a:off x="14070970" y="2022069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96D45884-7CFF-8CB8-2682-6E2F50F1EC2F}"/>
                  </a:ext>
                </a:extLst>
              </p:cNvPr>
              <p:cNvSpPr/>
              <p:nvPr/>
            </p:nvSpPr>
            <p:spPr>
              <a:xfrm rot="-4490120">
                <a:off x="14059809" y="206323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D2E1A9CF-88F6-BBB7-23DD-613ABE23CEC6}"/>
                  </a:ext>
                </a:extLst>
              </p:cNvPr>
              <p:cNvSpPr/>
              <p:nvPr/>
            </p:nvSpPr>
            <p:spPr>
              <a:xfrm rot="-4490120">
                <a:off x="14048648" y="210441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0DF2512F-54E2-7B2F-0245-288E2A2FA707}"/>
                  </a:ext>
                </a:extLst>
              </p:cNvPr>
              <p:cNvSpPr/>
              <p:nvPr/>
            </p:nvSpPr>
            <p:spPr>
              <a:xfrm rot="-4490120">
                <a:off x="14008672" y="2107920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BD4DA017-A980-9800-7BFA-C3C99606BA98}"/>
                  </a:ext>
                </a:extLst>
              </p:cNvPr>
              <p:cNvSpPr/>
              <p:nvPr/>
            </p:nvSpPr>
            <p:spPr>
              <a:xfrm rot="-4490120">
                <a:off x="14026331" y="218675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58AD57F4-3A56-0CBC-7A88-FAC4CC94762E}"/>
                  </a:ext>
                </a:extLst>
              </p:cNvPr>
              <p:cNvSpPr/>
              <p:nvPr/>
            </p:nvSpPr>
            <p:spPr>
              <a:xfrm rot="-4490120">
                <a:off x="14015170" y="222793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1AAF8EF3-36F3-B05E-C43F-C0E9FA44AD2F}"/>
                  </a:ext>
                </a:extLst>
              </p:cNvPr>
              <p:cNvSpPr/>
              <p:nvPr/>
            </p:nvSpPr>
            <p:spPr>
              <a:xfrm rot="-4490120">
                <a:off x="14004015" y="226911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D2A3F74F-DD7D-52C7-C16D-A687AE4B05C4}"/>
                  </a:ext>
                </a:extLst>
              </p:cNvPr>
              <p:cNvSpPr/>
              <p:nvPr/>
            </p:nvSpPr>
            <p:spPr>
              <a:xfrm rot="-4490120">
                <a:off x="13963964" y="2272512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:a16="http://schemas.microsoft.com/office/drawing/2014/main" id="{CE811BFF-1C85-022A-D92F-1B62E73D851D}"/>
                  </a:ext>
                </a:extLst>
              </p:cNvPr>
              <p:cNvSpPr/>
              <p:nvPr/>
            </p:nvSpPr>
            <p:spPr>
              <a:xfrm rot="-4490120">
                <a:off x="13981693" y="235145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50C683FB-995A-525F-6A98-533C409CC68E}"/>
                  </a:ext>
                </a:extLst>
              </p:cNvPr>
              <p:cNvSpPr/>
              <p:nvPr/>
            </p:nvSpPr>
            <p:spPr>
              <a:xfrm rot="-4490120">
                <a:off x="13970538" y="239263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9B5EEF84-3B68-CE6D-9E55-3C1AAD2EB615}"/>
                  </a:ext>
                </a:extLst>
              </p:cNvPr>
              <p:cNvSpPr/>
              <p:nvPr/>
            </p:nvSpPr>
            <p:spPr>
              <a:xfrm rot="-4490120">
                <a:off x="13959377" y="243381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ED80A89D-4B45-EA43-C5CC-AD19D863DEFA}"/>
                  </a:ext>
                </a:extLst>
              </p:cNvPr>
              <p:cNvSpPr/>
              <p:nvPr/>
            </p:nvSpPr>
            <p:spPr>
              <a:xfrm rot="-4490120">
                <a:off x="13919395" y="2437296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C1D1967A-280C-2C91-76D1-64FEB405BA01}"/>
                  </a:ext>
                </a:extLst>
              </p:cNvPr>
              <p:cNvSpPr/>
              <p:nvPr/>
            </p:nvSpPr>
            <p:spPr>
              <a:xfrm rot="-4490120">
                <a:off x="13937060" y="251615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399F146C-1289-2E41-1CF7-D02F568F50BA}"/>
                  </a:ext>
                </a:extLst>
              </p:cNvPr>
              <p:cNvSpPr/>
              <p:nvPr/>
            </p:nvSpPr>
            <p:spPr>
              <a:xfrm rot="-4490120">
                <a:off x="13925899" y="255733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30EF6EB6-FA71-9B43-4275-56FAAB1DDF94}"/>
                  </a:ext>
                </a:extLst>
              </p:cNvPr>
              <p:cNvSpPr/>
              <p:nvPr/>
            </p:nvSpPr>
            <p:spPr>
              <a:xfrm rot="-4490120">
                <a:off x="13914747" y="259849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5" name="شكل حر: شكل 114">
                <a:extLst>
                  <a:ext uri="{FF2B5EF4-FFF2-40B4-BE49-F238E27FC236}">
                    <a16:creationId xmlns:a16="http://schemas.microsoft.com/office/drawing/2014/main" id="{9EE0F986-9D39-332B-4428-AD66467AFA7C}"/>
                  </a:ext>
                </a:extLst>
              </p:cNvPr>
              <p:cNvSpPr/>
              <p:nvPr/>
            </p:nvSpPr>
            <p:spPr>
              <a:xfrm rot="-4490120">
                <a:off x="13874756" y="2601995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6" name="شكل حر: شكل 115">
                <a:extLst>
                  <a:ext uri="{FF2B5EF4-FFF2-40B4-BE49-F238E27FC236}">
                    <a16:creationId xmlns:a16="http://schemas.microsoft.com/office/drawing/2014/main" id="{F7E4C26C-1465-F841-E9C7-476C9D85B85F}"/>
                  </a:ext>
                </a:extLst>
              </p:cNvPr>
              <p:cNvSpPr/>
              <p:nvPr/>
            </p:nvSpPr>
            <p:spPr>
              <a:xfrm rot="-4490120">
                <a:off x="13892422" y="268084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7" name="شكل حر: شكل 116">
                <a:extLst>
                  <a:ext uri="{FF2B5EF4-FFF2-40B4-BE49-F238E27FC236}">
                    <a16:creationId xmlns:a16="http://schemas.microsoft.com/office/drawing/2014/main" id="{FA5B6999-71BA-C905-889F-F323D8CE333E}"/>
                  </a:ext>
                </a:extLst>
              </p:cNvPr>
              <p:cNvSpPr/>
              <p:nvPr/>
            </p:nvSpPr>
            <p:spPr>
              <a:xfrm rot="-4490120">
                <a:off x="13881269" y="272201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8" name="شكل حر: شكل 117">
                <a:extLst>
                  <a:ext uri="{FF2B5EF4-FFF2-40B4-BE49-F238E27FC236}">
                    <a16:creationId xmlns:a16="http://schemas.microsoft.com/office/drawing/2014/main" id="{53F06A58-4E77-699E-154C-B68CA548506C}"/>
                  </a:ext>
                </a:extLst>
              </p:cNvPr>
              <p:cNvSpPr/>
              <p:nvPr/>
            </p:nvSpPr>
            <p:spPr>
              <a:xfrm rot="-4490120">
                <a:off x="13870108" y="2763189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19" name="شكل حر: شكل 118">
                <a:extLst>
                  <a:ext uri="{FF2B5EF4-FFF2-40B4-BE49-F238E27FC236}">
                    <a16:creationId xmlns:a16="http://schemas.microsoft.com/office/drawing/2014/main" id="{22A647BF-1764-B0A0-4134-7088A8C78B22}"/>
                  </a:ext>
                </a:extLst>
              </p:cNvPr>
              <p:cNvSpPr/>
              <p:nvPr/>
            </p:nvSpPr>
            <p:spPr>
              <a:xfrm rot="-4490120">
                <a:off x="13830124" y="2766694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6 h 136515"/>
                  <a:gd name="connsiteX3" fmla="*/ 0 w 9525"/>
                  <a:gd name="connsiteY3" fmla="*/ 136516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6"/>
                    </a:lnTo>
                    <a:lnTo>
                      <a:pt x="0" y="1365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0" name="شكل حر: شكل 119">
                <a:extLst>
                  <a:ext uri="{FF2B5EF4-FFF2-40B4-BE49-F238E27FC236}">
                    <a16:creationId xmlns:a16="http://schemas.microsoft.com/office/drawing/2014/main" id="{3F150F1E-8530-46F6-92DD-FBCE9EB542D8}"/>
                  </a:ext>
                </a:extLst>
              </p:cNvPr>
              <p:cNvSpPr/>
              <p:nvPr/>
            </p:nvSpPr>
            <p:spPr>
              <a:xfrm rot="-4490120">
                <a:off x="13847791" y="284553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1" name="شكل حر: شكل 120">
                <a:extLst>
                  <a:ext uri="{FF2B5EF4-FFF2-40B4-BE49-F238E27FC236}">
                    <a16:creationId xmlns:a16="http://schemas.microsoft.com/office/drawing/2014/main" id="{052FC42E-D40A-BFFD-2BC2-14605B429C34}"/>
                  </a:ext>
                </a:extLst>
              </p:cNvPr>
              <p:cNvSpPr/>
              <p:nvPr/>
            </p:nvSpPr>
            <p:spPr>
              <a:xfrm rot="-4490120">
                <a:off x="13836631" y="288671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2" name="شكل حر: شكل 121">
                <a:extLst>
                  <a:ext uri="{FF2B5EF4-FFF2-40B4-BE49-F238E27FC236}">
                    <a16:creationId xmlns:a16="http://schemas.microsoft.com/office/drawing/2014/main" id="{7BAC7F7E-9F6E-9CE0-4BB1-78786D26441A}"/>
                  </a:ext>
                </a:extLst>
              </p:cNvPr>
              <p:cNvSpPr/>
              <p:nvPr/>
            </p:nvSpPr>
            <p:spPr>
              <a:xfrm rot="-4490120">
                <a:off x="13825466" y="292788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3" name="شكل حر: شكل 122">
                <a:extLst>
                  <a:ext uri="{FF2B5EF4-FFF2-40B4-BE49-F238E27FC236}">
                    <a16:creationId xmlns:a16="http://schemas.microsoft.com/office/drawing/2014/main" id="{8EB22AC6-9F72-9BA2-4FDD-F634DD932FE0}"/>
                  </a:ext>
                </a:extLst>
              </p:cNvPr>
              <p:cNvSpPr/>
              <p:nvPr/>
            </p:nvSpPr>
            <p:spPr>
              <a:xfrm rot="-4490120">
                <a:off x="13785482" y="2931393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2C143C52-DC4D-9CFB-89F8-979CB85BF386}"/>
                  </a:ext>
                </a:extLst>
              </p:cNvPr>
              <p:cNvSpPr/>
              <p:nvPr/>
            </p:nvSpPr>
            <p:spPr>
              <a:xfrm rot="-4490120">
                <a:off x="13803154" y="301023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0D2EE531-6FC1-5FE6-1ABF-810A1B773E76}"/>
                  </a:ext>
                </a:extLst>
              </p:cNvPr>
              <p:cNvSpPr/>
              <p:nvPr/>
            </p:nvSpPr>
            <p:spPr>
              <a:xfrm rot="-4490120">
                <a:off x="13791991" y="3051407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6" name="شكل حر: شكل 125">
                <a:extLst>
                  <a:ext uri="{FF2B5EF4-FFF2-40B4-BE49-F238E27FC236}">
                    <a16:creationId xmlns:a16="http://schemas.microsoft.com/office/drawing/2014/main" id="{AEA905DA-B30D-FECB-018F-15BDBFD8089C}"/>
                  </a:ext>
                </a:extLst>
              </p:cNvPr>
              <p:cNvSpPr/>
              <p:nvPr/>
            </p:nvSpPr>
            <p:spPr>
              <a:xfrm rot="-4490120">
                <a:off x="13780827" y="309258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A17A6D56-675B-939F-2FCB-22FDBC23B25A}"/>
                  </a:ext>
                </a:extLst>
              </p:cNvPr>
              <p:cNvSpPr/>
              <p:nvPr/>
            </p:nvSpPr>
            <p:spPr>
              <a:xfrm rot="-4490120">
                <a:off x="13740852" y="3096083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6 h 136515"/>
                  <a:gd name="connsiteX3" fmla="*/ 0 w 9525"/>
                  <a:gd name="connsiteY3" fmla="*/ 136516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6"/>
                    </a:lnTo>
                    <a:lnTo>
                      <a:pt x="0" y="1365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2A6BA95B-1B6A-9C05-D97D-EED48B9220A5}"/>
                  </a:ext>
                </a:extLst>
              </p:cNvPr>
              <p:cNvSpPr/>
              <p:nvPr/>
            </p:nvSpPr>
            <p:spPr>
              <a:xfrm rot="-4490120">
                <a:off x="13758521" y="317492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7CE8189E-8AE9-86D9-01D6-59CE621C3827}"/>
                  </a:ext>
                </a:extLst>
              </p:cNvPr>
              <p:cNvSpPr/>
              <p:nvPr/>
            </p:nvSpPr>
            <p:spPr>
              <a:xfrm rot="-4490120">
                <a:off x="13747358" y="3216108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0DE9AD4F-4C69-828D-7A99-7F2EDA6738B6}"/>
                  </a:ext>
                </a:extLst>
              </p:cNvPr>
              <p:cNvSpPr/>
              <p:nvPr/>
            </p:nvSpPr>
            <p:spPr>
              <a:xfrm rot="-4490120">
                <a:off x="13736197" y="325727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A348D029-83E3-B246-5EA9-D947380568D9}"/>
                  </a:ext>
                </a:extLst>
              </p:cNvPr>
              <p:cNvSpPr/>
              <p:nvPr/>
            </p:nvSpPr>
            <p:spPr>
              <a:xfrm rot="-4490120">
                <a:off x="13696219" y="3260772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378562E-FF96-7484-47C0-60F9743AE3EF}"/>
                  </a:ext>
                </a:extLst>
              </p:cNvPr>
              <p:cNvSpPr/>
              <p:nvPr/>
            </p:nvSpPr>
            <p:spPr>
              <a:xfrm rot="-4490120">
                <a:off x="13713879" y="333962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478261D6-E8A4-1B20-84E7-16CD0F091FB7}"/>
                  </a:ext>
                </a:extLst>
              </p:cNvPr>
              <p:cNvSpPr/>
              <p:nvPr/>
            </p:nvSpPr>
            <p:spPr>
              <a:xfrm rot="-4490120">
                <a:off x="13702718" y="338078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BEAA7C52-5F27-C808-EF40-0E7222E4810F}"/>
                  </a:ext>
                </a:extLst>
              </p:cNvPr>
              <p:cNvSpPr/>
              <p:nvPr/>
            </p:nvSpPr>
            <p:spPr>
              <a:xfrm rot="-4490120">
                <a:off x="13691564" y="342196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0ADA2C68-17DD-2C10-85DA-D6CEBC58BF8E}"/>
                  </a:ext>
                </a:extLst>
              </p:cNvPr>
              <p:cNvSpPr/>
              <p:nvPr/>
            </p:nvSpPr>
            <p:spPr>
              <a:xfrm rot="-4490120">
                <a:off x="13651577" y="3425468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929821FB-23E2-4F39-A0A8-FD82B92A65AB}"/>
                  </a:ext>
                </a:extLst>
              </p:cNvPr>
              <p:cNvSpPr/>
              <p:nvPr/>
            </p:nvSpPr>
            <p:spPr>
              <a:xfrm rot="-4490120">
                <a:off x="13669237" y="350431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94368186-15A0-39EC-E07C-A902796BA43A}"/>
                  </a:ext>
                </a:extLst>
              </p:cNvPr>
              <p:cNvSpPr/>
              <p:nvPr/>
            </p:nvSpPr>
            <p:spPr>
              <a:xfrm rot="-4490120">
                <a:off x="13658086" y="354548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078D559C-E564-E56D-CA15-3D8CF05A3693}"/>
                  </a:ext>
                </a:extLst>
              </p:cNvPr>
              <p:cNvSpPr/>
              <p:nvPr/>
            </p:nvSpPr>
            <p:spPr>
              <a:xfrm rot="-4490120">
                <a:off x="13646922" y="358666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El Messiri" pitchFamily="2" charset="-78"/>
                  <a:cs typeface="El Messiri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4223526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</Words>
  <Application>Microsoft Office PowerPoint</Application>
  <PresentationFormat>مخصص</PresentationFormat>
  <Paragraphs>82</Paragraphs>
  <Slides>19</Slides>
  <Notes>14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Aptos</vt:lpstr>
      <vt:lpstr>El Messiri</vt:lpstr>
      <vt:lpstr>Calibri</vt:lpstr>
      <vt:lpstr>El Messiri Medium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278</cp:revision>
  <dcterms:created xsi:type="dcterms:W3CDTF">2021-04-04T15:06:35Z</dcterms:created>
  <dcterms:modified xsi:type="dcterms:W3CDTF">2025-10-05T16:21:15Z</dcterms:modified>
</cp:coreProperties>
</file>