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embedTrueTypeFonts="1" autoCompressPictures="0">
  <p:sldMasterIdLst>
    <p:sldMasterId id="2147483674" r:id="rId1"/>
  </p:sldMasterIdLst>
  <p:notesMasterIdLst>
    <p:notesMasterId r:id="rId30"/>
  </p:notesMasterIdLst>
  <p:handoutMasterIdLst>
    <p:handoutMasterId r:id="rId31"/>
  </p:handoutMasterIdLst>
  <p:sldIdLst>
    <p:sldId id="490" r:id="rId2"/>
    <p:sldId id="491" r:id="rId3"/>
    <p:sldId id="492" r:id="rId4"/>
    <p:sldId id="493" r:id="rId5"/>
    <p:sldId id="494" r:id="rId6"/>
    <p:sldId id="495" r:id="rId7"/>
    <p:sldId id="496" r:id="rId8"/>
    <p:sldId id="497" r:id="rId9"/>
    <p:sldId id="498" r:id="rId10"/>
    <p:sldId id="499" r:id="rId11"/>
    <p:sldId id="500" r:id="rId12"/>
    <p:sldId id="501" r:id="rId13"/>
    <p:sldId id="502" r:id="rId14"/>
    <p:sldId id="503" r:id="rId15"/>
    <p:sldId id="504" r:id="rId16"/>
    <p:sldId id="505" r:id="rId17"/>
    <p:sldId id="506" r:id="rId18"/>
    <p:sldId id="507" r:id="rId19"/>
    <p:sldId id="508" r:id="rId20"/>
    <p:sldId id="509" r:id="rId21"/>
    <p:sldId id="510" r:id="rId22"/>
    <p:sldId id="511" r:id="rId23"/>
    <p:sldId id="512" r:id="rId24"/>
    <p:sldId id="513" r:id="rId25"/>
    <p:sldId id="514" r:id="rId26"/>
    <p:sldId id="515" r:id="rId27"/>
    <p:sldId id="344" r:id="rId28"/>
    <p:sldId id="313" r:id="rId29"/>
  </p:sldIdLst>
  <p:sldSz cx="7559675" cy="10691813"/>
  <p:notesSz cx="6858000" cy="9144000"/>
  <p:embeddedFontLst>
    <p:embeddedFont>
      <p:font typeface="Harmattan" panose="01000503000000020003" pitchFamily="2" charset="-78"/>
      <p:regular r:id="rId32"/>
      <p:bold r:id="rId33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ملف الانجاز" id="{AAD60AC6-A72F-43B4-9FBA-497A20DB44F4}">
          <p14:sldIdLst>
            <p14:sldId id="490"/>
            <p14:sldId id="491"/>
            <p14:sldId id="492"/>
            <p14:sldId id="493"/>
            <p14:sldId id="494"/>
            <p14:sldId id="495"/>
            <p14:sldId id="496"/>
            <p14:sldId id="497"/>
            <p14:sldId id="498"/>
            <p14:sldId id="499"/>
            <p14:sldId id="500"/>
            <p14:sldId id="501"/>
            <p14:sldId id="502"/>
            <p14:sldId id="503"/>
            <p14:sldId id="504"/>
            <p14:sldId id="505"/>
            <p14:sldId id="506"/>
            <p14:sldId id="507"/>
            <p14:sldId id="508"/>
            <p14:sldId id="509"/>
            <p14:sldId id="510"/>
            <p14:sldId id="511"/>
            <p14:sldId id="512"/>
            <p14:sldId id="513"/>
            <p14:sldId id="514"/>
            <p14:sldId id="515"/>
          </p14:sldIdLst>
        </p14:section>
        <p14:section name="تعليمات الاستخدام" id="{293F37A7-C6BE-47A7-B25F-047B20FCB8BC}">
          <p14:sldIdLst>
            <p14:sldId id="344"/>
            <p14:sldId id="313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3368" userDrawn="1">
          <p15:clr>
            <a:srgbClr val="A4A3A4"/>
          </p15:clr>
        </p15:guide>
        <p15:guide id="2" pos="435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3F1F0"/>
    <a:srgbClr val="BFF4F8"/>
    <a:srgbClr val="003851"/>
    <a:srgbClr val="FAFDFE"/>
    <a:srgbClr val="002333"/>
    <a:srgbClr val="6F7A6B"/>
    <a:srgbClr val="507EBD"/>
    <a:srgbClr val="FFA82B"/>
    <a:srgbClr val="FF9595"/>
    <a:srgbClr val="4FAEA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5CE3DE3-A2B0-47CE-B757-36B472DA12F7}" v="104" dt="2026-11-03T11:58:20.70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5841" autoAdjust="0"/>
    <p:restoredTop sz="93441" autoAdjust="0"/>
  </p:normalViewPr>
  <p:slideViewPr>
    <p:cSldViewPr snapToGrid="0">
      <p:cViewPr varScale="1">
        <p:scale>
          <a:sx n="53" d="100"/>
          <a:sy n="53" d="100"/>
        </p:scale>
        <p:origin x="2645" y="106"/>
      </p:cViewPr>
      <p:guideLst>
        <p:guide orient="horz" pos="3368"/>
        <p:guide pos="435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9" d="100"/>
          <a:sy n="89" d="100"/>
        </p:scale>
        <p:origin x="3798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microsoft.com/office/2015/10/relationships/revisionInfo" Target="revisionInfo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2.fntdata"/><Relationship Id="rId38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1.fntdata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asan Selim" userId="84cd2103f36ef0dc" providerId="LiveId" clId="{6ED845BA-74CA-4F74-9AC4-C2ED4D184EBF}"/>
    <pc:docChg chg="undo redo custSel addSld delSld modSld sldOrd modMainMaster addSection delSection modSection">
      <pc:chgData name="Hasan Selim" userId="84cd2103f36ef0dc" providerId="LiveId" clId="{6ED845BA-74CA-4F74-9AC4-C2ED4D184EBF}" dt="2026-11-03T12:02:44.614" v="2515" actId="114"/>
      <pc:docMkLst>
        <pc:docMk/>
      </pc:docMkLst>
      <pc:sldChg chg="modSp mod">
        <pc:chgData name="Hasan Selim" userId="84cd2103f36ef0dc" providerId="LiveId" clId="{6ED845BA-74CA-4F74-9AC4-C2ED4D184EBF}" dt="2026-11-03T11:49:35.754" v="2387"/>
        <pc:sldMkLst>
          <pc:docMk/>
          <pc:sldMk cId="4026466034" sldId="313"/>
        </pc:sldMkLst>
        <pc:spChg chg="mod">
          <ac:chgData name="Hasan Selim" userId="84cd2103f36ef0dc" providerId="LiveId" clId="{6ED845BA-74CA-4F74-9AC4-C2ED4D184EBF}" dt="2026-11-03T11:29:44.749" v="2044" actId="790"/>
          <ac:spMkLst>
            <pc:docMk/>
            <pc:sldMk cId="4026466034" sldId="313"/>
            <ac:spMk id="3" creationId="{B492B4F7-A731-DEA7-63F4-6ED3CD8D9CF4}"/>
          </ac:spMkLst>
        </pc:spChg>
        <pc:spChg chg="mod">
          <ac:chgData name="Hasan Selim" userId="84cd2103f36ef0dc" providerId="LiveId" clId="{6ED845BA-74CA-4F74-9AC4-C2ED4D184EBF}" dt="2026-11-03T11:49:35.754" v="2387"/>
          <ac:spMkLst>
            <pc:docMk/>
            <pc:sldMk cId="4026466034" sldId="313"/>
            <ac:spMk id="7" creationId="{8197C538-F605-4470-B8E7-E81A57470B0C}"/>
          </ac:spMkLst>
        </pc:spChg>
        <pc:spChg chg="mod">
          <ac:chgData name="Hasan Selim" userId="84cd2103f36ef0dc" providerId="LiveId" clId="{6ED845BA-74CA-4F74-9AC4-C2ED4D184EBF}" dt="2026-11-03T11:29:44.749" v="2044" actId="790"/>
          <ac:spMkLst>
            <pc:docMk/>
            <pc:sldMk cId="4026466034" sldId="313"/>
            <ac:spMk id="12" creationId="{D1A3BEDF-1337-5963-C7D8-B852855E95F5}"/>
          </ac:spMkLst>
        </pc:spChg>
        <pc:spChg chg="mod">
          <ac:chgData name="Hasan Selim" userId="84cd2103f36ef0dc" providerId="LiveId" clId="{6ED845BA-74CA-4F74-9AC4-C2ED4D184EBF}" dt="2026-11-03T11:29:44.749" v="2044" actId="790"/>
          <ac:spMkLst>
            <pc:docMk/>
            <pc:sldMk cId="4026466034" sldId="313"/>
            <ac:spMk id="13" creationId="{03AF8DD8-1B6F-A69E-73A5-53386E3C2EB4}"/>
          </ac:spMkLst>
        </pc:spChg>
      </pc:sldChg>
      <pc:sldChg chg="del">
        <pc:chgData name="Hasan Selim" userId="84cd2103f36ef0dc" providerId="LiveId" clId="{6ED845BA-74CA-4F74-9AC4-C2ED4D184EBF}" dt="2026-11-03T11:01:07.523" v="1878" actId="47"/>
        <pc:sldMkLst>
          <pc:docMk/>
          <pc:sldMk cId="1070915380" sldId="332"/>
        </pc:sldMkLst>
      </pc:sldChg>
      <pc:sldChg chg="modSp mod">
        <pc:chgData name="Hasan Selim" userId="84cd2103f36ef0dc" providerId="LiveId" clId="{6ED845BA-74CA-4F74-9AC4-C2ED4D184EBF}" dt="2026-11-03T11:29:44.749" v="2044" actId="790"/>
        <pc:sldMkLst>
          <pc:docMk/>
          <pc:sldMk cId="4112272708" sldId="344"/>
        </pc:sldMkLst>
        <pc:spChg chg="mod">
          <ac:chgData name="Hasan Selim" userId="84cd2103f36ef0dc" providerId="LiveId" clId="{6ED845BA-74CA-4F74-9AC4-C2ED4D184EBF}" dt="2026-11-03T11:29:44.749" v="2044" actId="790"/>
          <ac:spMkLst>
            <pc:docMk/>
            <pc:sldMk cId="4112272708" sldId="344"/>
            <ac:spMk id="2" creationId="{EC922A98-1705-B93F-2CEF-0E91566FC1BF}"/>
          </ac:spMkLst>
        </pc:spChg>
      </pc:sldChg>
      <pc:sldChg chg="del">
        <pc:chgData name="Hasan Selim" userId="84cd2103f36ef0dc" providerId="LiveId" clId="{6ED845BA-74CA-4F74-9AC4-C2ED4D184EBF}" dt="2026-11-03T11:01:07.523" v="1878" actId="47"/>
        <pc:sldMkLst>
          <pc:docMk/>
          <pc:sldMk cId="2058922367" sldId="475"/>
        </pc:sldMkLst>
      </pc:sldChg>
      <pc:sldChg chg="del">
        <pc:chgData name="Hasan Selim" userId="84cd2103f36ef0dc" providerId="LiveId" clId="{6ED845BA-74CA-4F74-9AC4-C2ED4D184EBF}" dt="2026-11-03T11:01:07.523" v="1878" actId="47"/>
        <pc:sldMkLst>
          <pc:docMk/>
          <pc:sldMk cId="924220423" sldId="476"/>
        </pc:sldMkLst>
      </pc:sldChg>
      <pc:sldChg chg="del">
        <pc:chgData name="Hasan Selim" userId="84cd2103f36ef0dc" providerId="LiveId" clId="{6ED845BA-74CA-4F74-9AC4-C2ED4D184EBF}" dt="2026-11-03T11:01:07.523" v="1878" actId="47"/>
        <pc:sldMkLst>
          <pc:docMk/>
          <pc:sldMk cId="1801661761" sldId="478"/>
        </pc:sldMkLst>
      </pc:sldChg>
      <pc:sldChg chg="del">
        <pc:chgData name="Hasan Selim" userId="84cd2103f36ef0dc" providerId="LiveId" clId="{6ED845BA-74CA-4F74-9AC4-C2ED4D184EBF}" dt="2026-11-03T11:01:07.523" v="1878" actId="47"/>
        <pc:sldMkLst>
          <pc:docMk/>
          <pc:sldMk cId="3341153758" sldId="479"/>
        </pc:sldMkLst>
      </pc:sldChg>
      <pc:sldChg chg="del">
        <pc:chgData name="Hasan Selim" userId="84cd2103f36ef0dc" providerId="LiveId" clId="{6ED845BA-74CA-4F74-9AC4-C2ED4D184EBF}" dt="2026-11-03T11:01:07.523" v="1878" actId="47"/>
        <pc:sldMkLst>
          <pc:docMk/>
          <pc:sldMk cId="1492204730" sldId="480"/>
        </pc:sldMkLst>
      </pc:sldChg>
      <pc:sldChg chg="del">
        <pc:chgData name="Hasan Selim" userId="84cd2103f36ef0dc" providerId="LiveId" clId="{6ED845BA-74CA-4F74-9AC4-C2ED4D184EBF}" dt="2026-11-03T11:01:07.523" v="1878" actId="47"/>
        <pc:sldMkLst>
          <pc:docMk/>
          <pc:sldMk cId="4163775838" sldId="482"/>
        </pc:sldMkLst>
      </pc:sldChg>
      <pc:sldChg chg="del">
        <pc:chgData name="Hasan Selim" userId="84cd2103f36ef0dc" providerId="LiveId" clId="{6ED845BA-74CA-4F74-9AC4-C2ED4D184EBF}" dt="2026-11-03T11:01:07.523" v="1878" actId="47"/>
        <pc:sldMkLst>
          <pc:docMk/>
          <pc:sldMk cId="3840643164" sldId="483"/>
        </pc:sldMkLst>
      </pc:sldChg>
      <pc:sldChg chg="del">
        <pc:chgData name="Hasan Selim" userId="84cd2103f36ef0dc" providerId="LiveId" clId="{6ED845BA-74CA-4F74-9AC4-C2ED4D184EBF}" dt="2026-11-03T11:01:07.523" v="1878" actId="47"/>
        <pc:sldMkLst>
          <pc:docMk/>
          <pc:sldMk cId="3288276086" sldId="484"/>
        </pc:sldMkLst>
      </pc:sldChg>
      <pc:sldChg chg="del">
        <pc:chgData name="Hasan Selim" userId="84cd2103f36ef0dc" providerId="LiveId" clId="{6ED845BA-74CA-4F74-9AC4-C2ED4D184EBF}" dt="2026-11-03T11:01:07.523" v="1878" actId="47"/>
        <pc:sldMkLst>
          <pc:docMk/>
          <pc:sldMk cId="1769348235" sldId="485"/>
        </pc:sldMkLst>
      </pc:sldChg>
      <pc:sldChg chg="del">
        <pc:chgData name="Hasan Selim" userId="84cd2103f36ef0dc" providerId="LiveId" clId="{6ED845BA-74CA-4F74-9AC4-C2ED4D184EBF}" dt="2026-11-03T11:01:07.523" v="1878" actId="47"/>
        <pc:sldMkLst>
          <pc:docMk/>
          <pc:sldMk cId="2135971281" sldId="486"/>
        </pc:sldMkLst>
      </pc:sldChg>
      <pc:sldChg chg="addSp delSp modSp add del mod ord">
        <pc:chgData name="Hasan Selim" userId="84cd2103f36ef0dc" providerId="LiveId" clId="{6ED845BA-74CA-4F74-9AC4-C2ED4D184EBF}" dt="2026-11-03T11:20:25.673" v="2016" actId="47"/>
        <pc:sldMkLst>
          <pc:docMk/>
          <pc:sldMk cId="3710461797" sldId="489"/>
        </pc:sldMkLst>
        <pc:spChg chg="del mod">
          <ac:chgData name="Hasan Selim" userId="84cd2103f36ef0dc" providerId="LiveId" clId="{6ED845BA-74CA-4F74-9AC4-C2ED4D184EBF}" dt="2026-11-03T11:01:00.977" v="1877" actId="478"/>
          <ac:spMkLst>
            <pc:docMk/>
            <pc:sldMk cId="3710461797" sldId="489"/>
            <ac:spMk id="3" creationId="{997C2D36-1F31-4571-9141-D9F584E92429}"/>
          </ac:spMkLst>
        </pc:spChg>
        <pc:spChg chg="add del mod">
          <ac:chgData name="Hasan Selim" userId="84cd2103f36ef0dc" providerId="LiveId" clId="{6ED845BA-74CA-4F74-9AC4-C2ED4D184EBF}" dt="2026-11-03T11:01:00.977" v="1877" actId="478"/>
          <ac:spMkLst>
            <pc:docMk/>
            <pc:sldMk cId="3710461797" sldId="489"/>
            <ac:spMk id="1221" creationId="{C4D43D92-E53A-650F-D5CE-E472E596748C}"/>
          </ac:spMkLst>
        </pc:spChg>
        <pc:grpChg chg="del mod">
          <ac:chgData name="Hasan Selim" userId="84cd2103f36ef0dc" providerId="LiveId" clId="{6ED845BA-74CA-4F74-9AC4-C2ED4D184EBF}" dt="2026-11-03T11:01:00.977" v="1877" actId="478"/>
          <ac:grpSpMkLst>
            <pc:docMk/>
            <pc:sldMk cId="3710461797" sldId="489"/>
            <ac:grpSpMk id="5" creationId="{0B3BEBAF-4626-4E8A-8878-D8811BA05DDE}"/>
          </ac:grpSpMkLst>
        </pc:grpChg>
        <pc:grpChg chg="del mod">
          <ac:chgData name="Hasan Selim" userId="84cd2103f36ef0dc" providerId="LiveId" clId="{6ED845BA-74CA-4F74-9AC4-C2ED4D184EBF}" dt="2026-11-03T11:01:00.977" v="1877" actId="478"/>
          <ac:grpSpMkLst>
            <pc:docMk/>
            <pc:sldMk cId="3710461797" sldId="489"/>
            <ac:grpSpMk id="19" creationId="{5FA65730-20F1-3676-B202-6B77391793A7}"/>
          </ac:grpSpMkLst>
        </pc:grpChg>
        <pc:grpChg chg="del mod">
          <ac:chgData name="Hasan Selim" userId="84cd2103f36ef0dc" providerId="LiveId" clId="{6ED845BA-74CA-4F74-9AC4-C2ED4D184EBF}" dt="2026-11-03T11:01:00.977" v="1877" actId="478"/>
          <ac:grpSpMkLst>
            <pc:docMk/>
            <pc:sldMk cId="3710461797" sldId="489"/>
            <ac:grpSpMk id="27" creationId="{B9EC5A5B-A2A2-27D4-B3D6-79DE594C492A}"/>
          </ac:grpSpMkLst>
        </pc:grpChg>
        <pc:grpChg chg="del mod">
          <ac:chgData name="Hasan Selim" userId="84cd2103f36ef0dc" providerId="LiveId" clId="{6ED845BA-74CA-4F74-9AC4-C2ED4D184EBF}" dt="2026-11-03T11:01:00.977" v="1877" actId="478"/>
          <ac:grpSpMkLst>
            <pc:docMk/>
            <pc:sldMk cId="3710461797" sldId="489"/>
            <ac:grpSpMk id="1063" creationId="{F4DCFE1B-6F96-81C6-2142-FD37276844CE}"/>
          </ac:grpSpMkLst>
        </pc:grpChg>
        <pc:grpChg chg="del mod">
          <ac:chgData name="Hasan Selim" userId="84cd2103f36ef0dc" providerId="LiveId" clId="{6ED845BA-74CA-4F74-9AC4-C2ED4D184EBF}" dt="2026-11-03T11:01:00.977" v="1877" actId="478"/>
          <ac:grpSpMkLst>
            <pc:docMk/>
            <pc:sldMk cId="3710461797" sldId="489"/>
            <ac:grpSpMk id="1104" creationId="{90E6D28D-B544-29E6-52B3-38D5ECE2E998}"/>
          </ac:grpSpMkLst>
        </pc:grpChg>
        <pc:grpChg chg="del mod">
          <ac:chgData name="Hasan Selim" userId="84cd2103f36ef0dc" providerId="LiveId" clId="{6ED845BA-74CA-4F74-9AC4-C2ED4D184EBF}" dt="2026-11-03T11:01:00.977" v="1877" actId="478"/>
          <ac:grpSpMkLst>
            <pc:docMk/>
            <pc:sldMk cId="3710461797" sldId="489"/>
            <ac:grpSpMk id="1222" creationId="{D7C5F771-B16F-94DB-C134-9C4EE7817EA7}"/>
          </ac:grpSpMkLst>
        </pc:grpChg>
        <pc:grpChg chg="del mod">
          <ac:chgData name="Hasan Selim" userId="84cd2103f36ef0dc" providerId="LiveId" clId="{6ED845BA-74CA-4F74-9AC4-C2ED4D184EBF}" dt="2026-11-03T11:01:00.977" v="1877" actId="478"/>
          <ac:grpSpMkLst>
            <pc:docMk/>
            <pc:sldMk cId="3710461797" sldId="489"/>
            <ac:grpSpMk id="1236" creationId="{12C1ED6C-2A0D-CC62-0D72-1C366BE6F06D}"/>
          </ac:grpSpMkLst>
        </pc:grpChg>
        <pc:picChg chg="add del mod">
          <ac:chgData name="Hasan Selim" userId="84cd2103f36ef0dc" providerId="LiveId" clId="{6ED845BA-74CA-4F74-9AC4-C2ED4D184EBF}" dt="2026-11-03T11:18:13.471" v="1968" actId="21"/>
          <ac:picMkLst>
            <pc:docMk/>
            <pc:sldMk cId="3710461797" sldId="489"/>
            <ac:picMk id="7" creationId="{6E9E41CC-B620-3486-B99B-10B5D0480B5B}"/>
          </ac:picMkLst>
        </pc:picChg>
        <pc:picChg chg="add del mod">
          <ac:chgData name="Hasan Selim" userId="84cd2103f36ef0dc" providerId="LiveId" clId="{6ED845BA-74CA-4F74-9AC4-C2ED4D184EBF}" dt="2026-11-03T11:16:45.242" v="1946" actId="21"/>
          <ac:picMkLst>
            <pc:docMk/>
            <pc:sldMk cId="3710461797" sldId="489"/>
            <ac:picMk id="9" creationId="{D0393480-48F6-14C0-1EE8-0DAB82B781E9}"/>
          </ac:picMkLst>
        </pc:picChg>
        <pc:picChg chg="del mod">
          <ac:chgData name="Hasan Selim" userId="84cd2103f36ef0dc" providerId="LiveId" clId="{6ED845BA-74CA-4F74-9AC4-C2ED4D184EBF}" dt="2026-11-03T11:01:00.977" v="1877" actId="478"/>
          <ac:picMkLst>
            <pc:docMk/>
            <pc:sldMk cId="3710461797" sldId="489"/>
            <ac:picMk id="18" creationId="{FFD028E5-5528-547F-E0F2-C8FE6B48ACF8}"/>
          </ac:picMkLst>
        </pc:picChg>
      </pc:sldChg>
      <pc:sldChg chg="del">
        <pc:chgData name="Hasan Selim" userId="84cd2103f36ef0dc" providerId="LiveId" clId="{6ED845BA-74CA-4F74-9AC4-C2ED4D184EBF}" dt="2026-11-03T11:01:07.523" v="1878" actId="47"/>
        <pc:sldMkLst>
          <pc:docMk/>
          <pc:sldMk cId="1035499294" sldId="490"/>
        </pc:sldMkLst>
      </pc:sldChg>
      <pc:sldChg chg="addSp delSp modSp new mod">
        <pc:chgData name="Hasan Selim" userId="84cd2103f36ef0dc" providerId="LiveId" clId="{6ED845BA-74CA-4F74-9AC4-C2ED4D184EBF}" dt="2026-11-03T11:46:32.125" v="2371" actId="122"/>
        <pc:sldMkLst>
          <pc:docMk/>
          <pc:sldMk cId="2430287580" sldId="490"/>
        </pc:sldMkLst>
        <pc:spChg chg="add mod">
          <ac:chgData name="Hasan Selim" userId="84cd2103f36ef0dc" providerId="LiveId" clId="{6ED845BA-74CA-4F74-9AC4-C2ED4D184EBF}" dt="2026-11-03T11:46:32.125" v="2371" actId="122"/>
          <ac:spMkLst>
            <pc:docMk/>
            <pc:sldMk cId="2430287580" sldId="490"/>
            <ac:spMk id="12" creationId="{8CBDB28F-786D-AB51-6119-D0A84F6CFC47}"/>
          </ac:spMkLst>
        </pc:spChg>
        <pc:spChg chg="add mod">
          <ac:chgData name="Hasan Selim" userId="84cd2103f36ef0dc" providerId="LiveId" clId="{6ED845BA-74CA-4F74-9AC4-C2ED4D184EBF}" dt="2026-11-03T11:46:32.125" v="2371" actId="122"/>
          <ac:spMkLst>
            <pc:docMk/>
            <pc:sldMk cId="2430287580" sldId="490"/>
            <ac:spMk id="13" creationId="{45AAC060-FB24-E2B9-C286-5DE45ABA50ED}"/>
          </ac:spMkLst>
        </pc:spChg>
        <pc:spChg chg="add mod">
          <ac:chgData name="Hasan Selim" userId="84cd2103f36ef0dc" providerId="LiveId" clId="{6ED845BA-74CA-4F74-9AC4-C2ED4D184EBF}" dt="2026-11-03T11:46:32.125" v="2371" actId="122"/>
          <ac:spMkLst>
            <pc:docMk/>
            <pc:sldMk cId="2430287580" sldId="490"/>
            <ac:spMk id="14" creationId="{AA5316B4-A8AE-F66A-4A5A-6156D2C63B12}"/>
          </ac:spMkLst>
        </pc:spChg>
        <pc:picChg chg="add mod">
          <ac:chgData name="Hasan Selim" userId="84cd2103f36ef0dc" providerId="LiveId" clId="{6ED845BA-74CA-4F74-9AC4-C2ED4D184EBF}" dt="2026-11-03T11:15:54.102" v="1906"/>
          <ac:picMkLst>
            <pc:docMk/>
            <pc:sldMk cId="2430287580" sldId="490"/>
            <ac:picMk id="3" creationId="{D30F084B-5033-D91E-2DFC-77158C26EAC3}"/>
          </ac:picMkLst>
        </pc:picChg>
        <pc:picChg chg="add mod">
          <ac:chgData name="Hasan Selim" userId="84cd2103f36ef0dc" providerId="LiveId" clId="{6ED845BA-74CA-4F74-9AC4-C2ED4D184EBF}" dt="2026-11-03T11:21:01.862" v="2021" actId="14100"/>
          <ac:picMkLst>
            <pc:docMk/>
            <pc:sldMk cId="2430287580" sldId="490"/>
            <ac:picMk id="4" creationId="{55554CC4-6579-48EE-5EB8-E40D9E8C9A61}"/>
          </ac:picMkLst>
        </pc:picChg>
        <pc:picChg chg="add del mod">
          <ac:chgData name="Hasan Selim" userId="84cd2103f36ef0dc" providerId="LiveId" clId="{6ED845BA-74CA-4F74-9AC4-C2ED4D184EBF}" dt="2026-11-03T11:25:33.080" v="2024" actId="478"/>
          <ac:picMkLst>
            <pc:docMk/>
            <pc:sldMk cId="2430287580" sldId="490"/>
            <ac:picMk id="6" creationId="{FA921E54-48E4-22BD-2F95-BEF12C03D7D1}"/>
          </ac:picMkLst>
        </pc:picChg>
        <pc:picChg chg="add del mod">
          <ac:chgData name="Hasan Selim" userId="84cd2103f36ef0dc" providerId="LiveId" clId="{6ED845BA-74CA-4F74-9AC4-C2ED4D184EBF}" dt="2026-11-03T11:27:51.019" v="2031" actId="478"/>
          <ac:picMkLst>
            <pc:docMk/>
            <pc:sldMk cId="2430287580" sldId="490"/>
            <ac:picMk id="8" creationId="{1652947D-A7D8-D8CE-6B8E-AE6431429B20}"/>
          </ac:picMkLst>
        </pc:picChg>
        <pc:picChg chg="add mod">
          <ac:chgData name="Hasan Selim" userId="84cd2103f36ef0dc" providerId="LiveId" clId="{6ED845BA-74CA-4F74-9AC4-C2ED4D184EBF}" dt="2026-11-03T11:27:59.099" v="2035" actId="1076"/>
          <ac:picMkLst>
            <pc:docMk/>
            <pc:sldMk cId="2430287580" sldId="490"/>
            <ac:picMk id="10" creationId="{ADF3B782-9B55-8CD3-12DC-D9E59D61B413}"/>
          </ac:picMkLst>
        </pc:picChg>
      </pc:sldChg>
      <pc:sldChg chg="del">
        <pc:chgData name="Hasan Selim" userId="84cd2103f36ef0dc" providerId="LiveId" clId="{6ED845BA-74CA-4F74-9AC4-C2ED4D184EBF}" dt="2026-11-03T11:01:07.523" v="1878" actId="47"/>
        <pc:sldMkLst>
          <pc:docMk/>
          <pc:sldMk cId="818994880" sldId="491"/>
        </pc:sldMkLst>
      </pc:sldChg>
      <pc:sldChg chg="addSp delSp modSp new mod">
        <pc:chgData name="Hasan Selim" userId="84cd2103f36ef0dc" providerId="LiveId" clId="{6ED845BA-74CA-4F74-9AC4-C2ED4D184EBF}" dt="2026-11-03T11:46:53.698" v="2373" actId="121"/>
        <pc:sldMkLst>
          <pc:docMk/>
          <pc:sldMk cId="2339022247" sldId="491"/>
        </pc:sldMkLst>
        <pc:spChg chg="add del">
          <ac:chgData name="Hasan Selim" userId="84cd2103f36ef0dc" providerId="LiveId" clId="{6ED845BA-74CA-4F74-9AC4-C2ED4D184EBF}" dt="2026-11-03T11:43:17.476" v="2321" actId="478"/>
          <ac:spMkLst>
            <pc:docMk/>
            <pc:sldMk cId="2339022247" sldId="491"/>
            <ac:spMk id="5" creationId="{D4FC4F85-61B8-F742-9AE4-41A31CF543A8}"/>
          </ac:spMkLst>
        </pc:spChg>
        <pc:graphicFrameChg chg="add mod modGraphic">
          <ac:chgData name="Hasan Selim" userId="84cd2103f36ef0dc" providerId="LiveId" clId="{6ED845BA-74CA-4F74-9AC4-C2ED4D184EBF}" dt="2026-11-03T11:46:53.698" v="2373" actId="121"/>
          <ac:graphicFrameMkLst>
            <pc:docMk/>
            <pc:sldMk cId="2339022247" sldId="491"/>
            <ac:graphicFrameMk id="6" creationId="{17983149-A1B6-DC0E-9EBB-734F9A7B7E43}"/>
          </ac:graphicFrameMkLst>
        </pc:graphicFrameChg>
        <pc:picChg chg="add mod">
          <ac:chgData name="Hasan Selim" userId="84cd2103f36ef0dc" providerId="LiveId" clId="{6ED845BA-74CA-4F74-9AC4-C2ED4D184EBF}" dt="2026-11-03T11:16:08.642" v="1933"/>
          <ac:picMkLst>
            <pc:docMk/>
            <pc:sldMk cId="2339022247" sldId="491"/>
            <ac:picMk id="3" creationId="{CF7F75C5-A6CB-07DA-EB37-29DD49AE395E}"/>
          </ac:picMkLst>
        </pc:picChg>
      </pc:sldChg>
      <pc:sldChg chg="addSp delSp modSp new mod">
        <pc:chgData name="Hasan Selim" userId="84cd2103f36ef0dc" providerId="LiveId" clId="{6ED845BA-74CA-4F74-9AC4-C2ED4D184EBF}" dt="2026-11-03T11:47:01.425" v="2374" actId="122"/>
        <pc:sldMkLst>
          <pc:docMk/>
          <pc:sldMk cId="1658861536" sldId="492"/>
        </pc:sldMkLst>
        <pc:spChg chg="add mod">
          <ac:chgData name="Hasan Selim" userId="84cd2103f36ef0dc" providerId="LiveId" clId="{6ED845BA-74CA-4F74-9AC4-C2ED4D184EBF}" dt="2026-11-03T11:47:01.425" v="2374" actId="122"/>
          <ac:spMkLst>
            <pc:docMk/>
            <pc:sldMk cId="1658861536" sldId="492"/>
            <ac:spMk id="9" creationId="{31662C11-B551-4AA9-BF5C-4ECE233D0528}"/>
          </ac:spMkLst>
        </pc:spChg>
        <pc:spChg chg="add mod">
          <ac:chgData name="Hasan Selim" userId="84cd2103f36ef0dc" providerId="LiveId" clId="{6ED845BA-74CA-4F74-9AC4-C2ED4D184EBF}" dt="2026-11-03T11:47:01.425" v="2374" actId="122"/>
          <ac:spMkLst>
            <pc:docMk/>
            <pc:sldMk cId="1658861536" sldId="492"/>
            <ac:spMk id="10" creationId="{725BC5CD-D2E6-37E2-8254-2BA3DA82EF56}"/>
          </ac:spMkLst>
        </pc:spChg>
        <pc:spChg chg="add mod">
          <ac:chgData name="Hasan Selim" userId="84cd2103f36ef0dc" providerId="LiveId" clId="{6ED845BA-74CA-4F74-9AC4-C2ED4D184EBF}" dt="2026-11-03T11:47:01.425" v="2374" actId="122"/>
          <ac:spMkLst>
            <pc:docMk/>
            <pc:sldMk cId="1658861536" sldId="492"/>
            <ac:spMk id="11" creationId="{46834161-C87A-9635-5281-1C334510DC6C}"/>
          </ac:spMkLst>
        </pc:spChg>
        <pc:spChg chg="add mod">
          <ac:chgData name="Hasan Selim" userId="84cd2103f36ef0dc" providerId="LiveId" clId="{6ED845BA-74CA-4F74-9AC4-C2ED4D184EBF}" dt="2026-11-03T11:47:01.425" v="2374" actId="122"/>
          <ac:spMkLst>
            <pc:docMk/>
            <pc:sldMk cId="1658861536" sldId="492"/>
            <ac:spMk id="12" creationId="{3D7EB54B-52A9-AC49-52CF-53E3C179C337}"/>
          </ac:spMkLst>
        </pc:spChg>
        <pc:spChg chg="add mod">
          <ac:chgData name="Hasan Selim" userId="84cd2103f36ef0dc" providerId="LiveId" clId="{6ED845BA-74CA-4F74-9AC4-C2ED4D184EBF}" dt="2026-11-03T11:47:01.425" v="2374" actId="122"/>
          <ac:spMkLst>
            <pc:docMk/>
            <pc:sldMk cId="1658861536" sldId="492"/>
            <ac:spMk id="13" creationId="{AF9106FD-F152-954B-A821-E425C8FA2EE2}"/>
          </ac:spMkLst>
        </pc:spChg>
        <pc:picChg chg="add mod">
          <ac:chgData name="Hasan Selim" userId="84cd2103f36ef0dc" providerId="LiveId" clId="{6ED845BA-74CA-4F74-9AC4-C2ED4D184EBF}" dt="2026-11-03T11:32:02.062" v="2116" actId="1076"/>
          <ac:picMkLst>
            <pc:docMk/>
            <pc:sldMk cId="1658861536" sldId="492"/>
            <ac:picMk id="3" creationId="{06D63FD9-501D-9597-6ABB-D93C2AFAC7ED}"/>
          </ac:picMkLst>
        </pc:picChg>
        <pc:picChg chg="add del">
          <ac:chgData name="Hasan Selim" userId="84cd2103f36ef0dc" providerId="LiveId" clId="{6ED845BA-74CA-4F74-9AC4-C2ED4D184EBF}" dt="2026-11-03T11:28:11.509" v="2037" actId="478"/>
          <ac:picMkLst>
            <pc:docMk/>
            <pc:sldMk cId="1658861536" sldId="492"/>
            <ac:picMk id="5" creationId="{723C41E5-28B9-7592-CC05-1325A45738F1}"/>
          </ac:picMkLst>
        </pc:picChg>
        <pc:picChg chg="add del">
          <ac:chgData name="Hasan Selim" userId="84cd2103f36ef0dc" providerId="LiveId" clId="{6ED845BA-74CA-4F74-9AC4-C2ED4D184EBF}" dt="2026-11-03T11:28:11.509" v="2037" actId="478"/>
          <ac:picMkLst>
            <pc:docMk/>
            <pc:sldMk cId="1658861536" sldId="492"/>
            <ac:picMk id="7" creationId="{60D05A73-62F7-1F21-653B-6E504663BB56}"/>
          </ac:picMkLst>
        </pc:picChg>
      </pc:sldChg>
      <pc:sldChg chg="del">
        <pc:chgData name="Hasan Selim" userId="84cd2103f36ef0dc" providerId="LiveId" clId="{6ED845BA-74CA-4F74-9AC4-C2ED4D184EBF}" dt="2026-11-03T11:01:07.523" v="1878" actId="47"/>
        <pc:sldMkLst>
          <pc:docMk/>
          <pc:sldMk cId="1804949186" sldId="492"/>
        </pc:sldMkLst>
      </pc:sldChg>
      <pc:sldChg chg="addSp modSp new mod">
        <pc:chgData name="Hasan Selim" userId="84cd2103f36ef0dc" providerId="LiveId" clId="{6ED845BA-74CA-4F74-9AC4-C2ED4D184EBF}" dt="2026-11-03T11:34:53.378" v="2170" actId="207"/>
        <pc:sldMkLst>
          <pc:docMk/>
          <pc:sldMk cId="715428568" sldId="493"/>
        </pc:sldMkLst>
        <pc:spChg chg="add mod">
          <ac:chgData name="Hasan Selim" userId="84cd2103f36ef0dc" providerId="LiveId" clId="{6ED845BA-74CA-4F74-9AC4-C2ED4D184EBF}" dt="2026-11-03T11:34:53.378" v="2170" actId="207"/>
          <ac:spMkLst>
            <pc:docMk/>
            <pc:sldMk cId="715428568" sldId="493"/>
            <ac:spMk id="5" creationId="{BB98FDAB-E744-8219-CC11-4FF8D6008964}"/>
          </ac:spMkLst>
        </pc:spChg>
        <pc:spChg chg="add mod">
          <ac:chgData name="Hasan Selim" userId="84cd2103f36ef0dc" providerId="LiveId" clId="{6ED845BA-74CA-4F74-9AC4-C2ED4D184EBF}" dt="2026-11-03T11:34:53.378" v="2170" actId="207"/>
          <ac:spMkLst>
            <pc:docMk/>
            <pc:sldMk cId="715428568" sldId="493"/>
            <ac:spMk id="6" creationId="{9E90C65B-3AE7-D808-8CC8-58091F978463}"/>
          </ac:spMkLst>
        </pc:spChg>
        <pc:spChg chg="add mod">
          <ac:chgData name="Hasan Selim" userId="84cd2103f36ef0dc" providerId="LiveId" clId="{6ED845BA-74CA-4F74-9AC4-C2ED4D184EBF}" dt="2026-11-03T11:34:53.378" v="2170" actId="207"/>
          <ac:spMkLst>
            <pc:docMk/>
            <pc:sldMk cId="715428568" sldId="493"/>
            <ac:spMk id="7" creationId="{C75D3E43-15A7-1C7E-4650-F6C92BFD59F5}"/>
          </ac:spMkLst>
        </pc:spChg>
        <pc:spChg chg="add mod">
          <ac:chgData name="Hasan Selim" userId="84cd2103f36ef0dc" providerId="LiveId" clId="{6ED845BA-74CA-4F74-9AC4-C2ED4D184EBF}" dt="2026-11-03T11:34:53.378" v="2170" actId="207"/>
          <ac:spMkLst>
            <pc:docMk/>
            <pc:sldMk cId="715428568" sldId="493"/>
            <ac:spMk id="8" creationId="{8B5B7E14-59B4-B50F-E87E-32B63AE4D8B6}"/>
          </ac:spMkLst>
        </pc:spChg>
        <pc:spChg chg="add mod">
          <ac:chgData name="Hasan Selim" userId="84cd2103f36ef0dc" providerId="LiveId" clId="{6ED845BA-74CA-4F74-9AC4-C2ED4D184EBF}" dt="2026-11-03T11:31:29.774" v="2103" actId="14100"/>
          <ac:spMkLst>
            <pc:docMk/>
            <pc:sldMk cId="715428568" sldId="493"/>
            <ac:spMk id="9" creationId="{AA0AB5FA-E595-6461-E90D-1860A2596994}"/>
          </ac:spMkLst>
        </pc:spChg>
        <pc:spChg chg="add mod">
          <ac:chgData name="Hasan Selim" userId="84cd2103f36ef0dc" providerId="LiveId" clId="{6ED845BA-74CA-4F74-9AC4-C2ED4D184EBF}" dt="2026-11-03T11:34:53.378" v="2170" actId="207"/>
          <ac:spMkLst>
            <pc:docMk/>
            <pc:sldMk cId="715428568" sldId="493"/>
            <ac:spMk id="10" creationId="{F3201469-840C-2B3D-E054-071EDB923D00}"/>
          </ac:spMkLst>
        </pc:spChg>
        <pc:spChg chg="add mod">
          <ac:chgData name="Hasan Selim" userId="84cd2103f36ef0dc" providerId="LiveId" clId="{6ED845BA-74CA-4F74-9AC4-C2ED4D184EBF}" dt="2026-11-03T11:31:27.329" v="2102" actId="14100"/>
          <ac:spMkLst>
            <pc:docMk/>
            <pc:sldMk cId="715428568" sldId="493"/>
            <ac:spMk id="11" creationId="{B0DE9835-3C7C-4E5B-15BE-D87EF0D475A2}"/>
          </ac:spMkLst>
        </pc:spChg>
        <pc:spChg chg="add mod">
          <ac:chgData name="Hasan Selim" userId="84cd2103f36ef0dc" providerId="LiveId" clId="{6ED845BA-74CA-4F74-9AC4-C2ED4D184EBF}" dt="2026-11-03T11:34:53.378" v="2170" actId="207"/>
          <ac:spMkLst>
            <pc:docMk/>
            <pc:sldMk cId="715428568" sldId="493"/>
            <ac:spMk id="12" creationId="{0AC043B6-C97B-76B6-FE9D-2D5D60F97192}"/>
          </ac:spMkLst>
        </pc:spChg>
        <pc:spChg chg="add mod">
          <ac:chgData name="Hasan Selim" userId="84cd2103f36ef0dc" providerId="LiveId" clId="{6ED845BA-74CA-4F74-9AC4-C2ED4D184EBF}" dt="2026-11-03T11:34:53.378" v="2170" actId="207"/>
          <ac:spMkLst>
            <pc:docMk/>
            <pc:sldMk cId="715428568" sldId="493"/>
            <ac:spMk id="13" creationId="{BDABA33C-0CC2-FBE2-4958-F913A2AF2942}"/>
          </ac:spMkLst>
        </pc:spChg>
        <pc:spChg chg="add mod">
          <ac:chgData name="Hasan Selim" userId="84cd2103f36ef0dc" providerId="LiveId" clId="{6ED845BA-74CA-4F74-9AC4-C2ED4D184EBF}" dt="2026-11-03T11:31:38.779" v="2107" actId="782"/>
          <ac:spMkLst>
            <pc:docMk/>
            <pc:sldMk cId="715428568" sldId="493"/>
            <ac:spMk id="14" creationId="{F2B584F4-6DBE-4048-6C85-6DF59073D063}"/>
          </ac:spMkLst>
        </pc:spChg>
        <pc:spChg chg="add mod">
          <ac:chgData name="Hasan Selim" userId="84cd2103f36ef0dc" providerId="LiveId" clId="{6ED845BA-74CA-4F74-9AC4-C2ED4D184EBF}" dt="2026-11-03T11:34:53.378" v="2170" actId="207"/>
          <ac:spMkLst>
            <pc:docMk/>
            <pc:sldMk cId="715428568" sldId="493"/>
            <ac:spMk id="15" creationId="{5D1DC8D4-E2E3-4806-9004-6FF4673363B1}"/>
          </ac:spMkLst>
        </pc:spChg>
        <pc:spChg chg="add mod">
          <ac:chgData name="Hasan Selim" userId="84cd2103f36ef0dc" providerId="LiveId" clId="{6ED845BA-74CA-4F74-9AC4-C2ED4D184EBF}" dt="2026-11-03T11:34:53.378" v="2170" actId="207"/>
          <ac:spMkLst>
            <pc:docMk/>
            <pc:sldMk cId="715428568" sldId="493"/>
            <ac:spMk id="16" creationId="{F8BA17AD-51CD-584B-94EF-C273594FEA9D}"/>
          </ac:spMkLst>
        </pc:spChg>
        <pc:spChg chg="add mod">
          <ac:chgData name="Hasan Selim" userId="84cd2103f36ef0dc" providerId="LiveId" clId="{6ED845BA-74CA-4F74-9AC4-C2ED4D184EBF}" dt="2026-11-03T11:34:53.378" v="2170" actId="207"/>
          <ac:spMkLst>
            <pc:docMk/>
            <pc:sldMk cId="715428568" sldId="493"/>
            <ac:spMk id="17" creationId="{B0345552-E8A6-2D00-9C0B-8D8F21C6FB23}"/>
          </ac:spMkLst>
        </pc:spChg>
        <pc:picChg chg="add mod">
          <ac:chgData name="Hasan Selim" userId="84cd2103f36ef0dc" providerId="LiveId" clId="{6ED845BA-74CA-4F74-9AC4-C2ED4D184EBF}" dt="2026-11-03T11:16:17.408" v="1937"/>
          <ac:picMkLst>
            <pc:docMk/>
            <pc:sldMk cId="715428568" sldId="493"/>
            <ac:picMk id="3" creationId="{10F4D856-B1F7-3D58-4465-468A0A08CBDD}"/>
          </ac:picMkLst>
        </pc:picChg>
      </pc:sldChg>
      <pc:sldChg chg="del">
        <pc:chgData name="Hasan Selim" userId="84cd2103f36ef0dc" providerId="LiveId" clId="{6ED845BA-74CA-4F74-9AC4-C2ED4D184EBF}" dt="2026-11-03T11:01:07.523" v="1878" actId="47"/>
        <pc:sldMkLst>
          <pc:docMk/>
          <pc:sldMk cId="3516768755" sldId="493"/>
        </pc:sldMkLst>
      </pc:sldChg>
      <pc:sldChg chg="del">
        <pc:chgData name="Hasan Selim" userId="84cd2103f36ef0dc" providerId="LiveId" clId="{6ED845BA-74CA-4F74-9AC4-C2ED4D184EBF}" dt="2026-11-03T11:01:07.523" v="1878" actId="47"/>
        <pc:sldMkLst>
          <pc:docMk/>
          <pc:sldMk cId="544480247" sldId="494"/>
        </pc:sldMkLst>
      </pc:sldChg>
      <pc:sldChg chg="addSp modSp new mod">
        <pc:chgData name="Hasan Selim" userId="84cd2103f36ef0dc" providerId="LiveId" clId="{6ED845BA-74CA-4F74-9AC4-C2ED4D184EBF}" dt="2026-11-03T12:02:44.614" v="2515" actId="114"/>
        <pc:sldMkLst>
          <pc:docMk/>
          <pc:sldMk cId="2067836186" sldId="494"/>
        </pc:sldMkLst>
        <pc:spChg chg="add mod">
          <ac:chgData name="Hasan Selim" userId="84cd2103f36ef0dc" providerId="LiveId" clId="{6ED845BA-74CA-4F74-9AC4-C2ED4D184EBF}" dt="2026-11-03T12:02:44.614" v="2515" actId="114"/>
          <ac:spMkLst>
            <pc:docMk/>
            <pc:sldMk cId="2067836186" sldId="494"/>
            <ac:spMk id="5" creationId="{C854249F-CD5F-8CAE-8C7D-362EC8541B3F}"/>
          </ac:spMkLst>
        </pc:spChg>
        <pc:picChg chg="add mod">
          <ac:chgData name="Hasan Selim" userId="84cd2103f36ef0dc" providerId="LiveId" clId="{6ED845BA-74CA-4F74-9AC4-C2ED4D184EBF}" dt="2026-11-03T11:16:21.983" v="1939"/>
          <ac:picMkLst>
            <pc:docMk/>
            <pc:sldMk cId="2067836186" sldId="494"/>
            <ac:picMk id="3" creationId="{0D0ADF3E-D4AC-394B-86D9-616E35E4738E}"/>
          </ac:picMkLst>
        </pc:picChg>
      </pc:sldChg>
      <pc:sldChg chg="addSp modSp new mod">
        <pc:chgData name="Hasan Selim" userId="84cd2103f36ef0dc" providerId="LiveId" clId="{6ED845BA-74CA-4F74-9AC4-C2ED4D184EBF}" dt="2026-11-03T11:47:20.875" v="2380" actId="1035"/>
        <pc:sldMkLst>
          <pc:docMk/>
          <pc:sldMk cId="1136232867" sldId="495"/>
        </pc:sldMkLst>
        <pc:spChg chg="add mod">
          <ac:chgData name="Hasan Selim" userId="84cd2103f36ef0dc" providerId="LiveId" clId="{6ED845BA-74CA-4F74-9AC4-C2ED4D184EBF}" dt="2026-11-03T11:47:18.456" v="2376" actId="1035"/>
          <ac:spMkLst>
            <pc:docMk/>
            <pc:sldMk cId="1136232867" sldId="495"/>
            <ac:spMk id="5" creationId="{E19D13FE-E677-39CB-D44E-36136A6873C7}"/>
          </ac:spMkLst>
        </pc:spChg>
        <pc:spChg chg="add mod">
          <ac:chgData name="Hasan Selim" userId="84cd2103f36ef0dc" providerId="LiveId" clId="{6ED845BA-74CA-4F74-9AC4-C2ED4D184EBF}" dt="2026-11-03T11:47:20.875" v="2380" actId="1035"/>
          <ac:spMkLst>
            <pc:docMk/>
            <pc:sldMk cId="1136232867" sldId="495"/>
            <ac:spMk id="6" creationId="{55C793EE-DD7C-E59F-35E3-C8C55F7DD0CD}"/>
          </ac:spMkLst>
        </pc:spChg>
        <pc:picChg chg="add mod">
          <ac:chgData name="Hasan Selim" userId="84cd2103f36ef0dc" providerId="LiveId" clId="{6ED845BA-74CA-4F74-9AC4-C2ED4D184EBF}" dt="2026-11-03T11:16:26.122" v="1941"/>
          <ac:picMkLst>
            <pc:docMk/>
            <pc:sldMk cId="1136232867" sldId="495"/>
            <ac:picMk id="3" creationId="{10A1AFFE-ECE4-3DFE-A6AB-035C041C864A}"/>
          </ac:picMkLst>
        </pc:picChg>
      </pc:sldChg>
      <pc:sldChg chg="addSp modSp new mod">
        <pc:chgData name="Hasan Selim" userId="84cd2103f36ef0dc" providerId="LiveId" clId="{6ED845BA-74CA-4F74-9AC4-C2ED4D184EBF}" dt="2026-11-03T11:47:27.679" v="2382" actId="1035"/>
        <pc:sldMkLst>
          <pc:docMk/>
          <pc:sldMk cId="352310757" sldId="496"/>
        </pc:sldMkLst>
        <pc:spChg chg="add mod">
          <ac:chgData name="Hasan Selim" userId="84cd2103f36ef0dc" providerId="LiveId" clId="{6ED845BA-74CA-4F74-9AC4-C2ED4D184EBF}" dt="2026-11-03T11:47:27.679" v="2382" actId="1035"/>
          <ac:spMkLst>
            <pc:docMk/>
            <pc:sldMk cId="352310757" sldId="496"/>
            <ac:spMk id="5" creationId="{93E50AF1-0530-7812-7227-8627C2DFA91C}"/>
          </ac:spMkLst>
        </pc:spChg>
        <pc:spChg chg="add mod">
          <ac:chgData name="Hasan Selim" userId="84cd2103f36ef0dc" providerId="LiveId" clId="{6ED845BA-74CA-4F74-9AC4-C2ED4D184EBF}" dt="2026-11-03T11:34:40.738" v="2166" actId="207"/>
          <ac:spMkLst>
            <pc:docMk/>
            <pc:sldMk cId="352310757" sldId="496"/>
            <ac:spMk id="6" creationId="{F3644417-CB0F-3236-37FC-8BAD7E06E4AE}"/>
          </ac:spMkLst>
        </pc:spChg>
        <pc:spChg chg="add mod">
          <ac:chgData name="Hasan Selim" userId="84cd2103f36ef0dc" providerId="LiveId" clId="{6ED845BA-74CA-4F74-9AC4-C2ED4D184EBF}" dt="2026-11-03T11:34:40.738" v="2166" actId="207"/>
          <ac:spMkLst>
            <pc:docMk/>
            <pc:sldMk cId="352310757" sldId="496"/>
            <ac:spMk id="7" creationId="{983C928D-9C3C-D531-2C14-F2587F348A2D}"/>
          </ac:spMkLst>
        </pc:spChg>
        <pc:spChg chg="add mod">
          <ac:chgData name="Hasan Selim" userId="84cd2103f36ef0dc" providerId="LiveId" clId="{6ED845BA-74CA-4F74-9AC4-C2ED4D184EBF}" dt="2026-11-03T11:34:40.738" v="2166" actId="207"/>
          <ac:spMkLst>
            <pc:docMk/>
            <pc:sldMk cId="352310757" sldId="496"/>
            <ac:spMk id="8" creationId="{6F7093A1-800A-77EB-45CA-46D0B5E61B0F}"/>
          </ac:spMkLst>
        </pc:spChg>
        <pc:spChg chg="add mod">
          <ac:chgData name="Hasan Selim" userId="84cd2103f36ef0dc" providerId="LiveId" clId="{6ED845BA-74CA-4F74-9AC4-C2ED4D184EBF}" dt="2026-11-03T11:34:40.738" v="2166" actId="207"/>
          <ac:spMkLst>
            <pc:docMk/>
            <pc:sldMk cId="352310757" sldId="496"/>
            <ac:spMk id="9" creationId="{68A90B0C-C1F7-9EBC-E9E2-5F47BD5FD482}"/>
          </ac:spMkLst>
        </pc:spChg>
        <pc:picChg chg="add mod">
          <ac:chgData name="Hasan Selim" userId="84cd2103f36ef0dc" providerId="LiveId" clId="{6ED845BA-74CA-4F74-9AC4-C2ED4D184EBF}" dt="2026-11-03T11:16:30.668" v="1943"/>
          <ac:picMkLst>
            <pc:docMk/>
            <pc:sldMk cId="352310757" sldId="496"/>
            <ac:picMk id="3" creationId="{DBC339D3-00D8-1D4A-9445-A61DEECD4D54}"/>
          </ac:picMkLst>
        </pc:picChg>
      </pc:sldChg>
      <pc:sldChg chg="addSp delSp modSp new mod">
        <pc:chgData name="Hasan Selim" userId="84cd2103f36ef0dc" providerId="LiveId" clId="{6ED845BA-74CA-4F74-9AC4-C2ED4D184EBF}" dt="2026-11-03T11:34:34.678" v="2165" actId="207"/>
        <pc:sldMkLst>
          <pc:docMk/>
          <pc:sldMk cId="964410828" sldId="497"/>
        </pc:sldMkLst>
        <pc:spChg chg="add mod">
          <ac:chgData name="Hasan Selim" userId="84cd2103f36ef0dc" providerId="LiveId" clId="{6ED845BA-74CA-4F74-9AC4-C2ED4D184EBF}" dt="2026-11-03T11:34:30.218" v="2164" actId="207"/>
          <ac:spMkLst>
            <pc:docMk/>
            <pc:sldMk cId="964410828" sldId="497"/>
            <ac:spMk id="8" creationId="{52D3A30A-5287-E271-2CCC-91C72EBA230E}"/>
          </ac:spMkLst>
        </pc:spChg>
        <pc:spChg chg="mod">
          <ac:chgData name="Hasan Selim" userId="84cd2103f36ef0dc" providerId="LiveId" clId="{6ED845BA-74CA-4F74-9AC4-C2ED4D184EBF}" dt="2026-11-03T11:34:34.678" v="2165" actId="207"/>
          <ac:spMkLst>
            <pc:docMk/>
            <pc:sldMk cId="964410828" sldId="497"/>
            <ac:spMk id="12" creationId="{5BFE7FD9-C97D-0009-93E5-03C52507F0BB}"/>
          </ac:spMkLst>
        </pc:spChg>
        <pc:grpChg chg="add mod">
          <ac:chgData name="Hasan Selim" userId="84cd2103f36ef0dc" providerId="LiveId" clId="{6ED845BA-74CA-4F74-9AC4-C2ED4D184EBF}" dt="2026-11-03T11:34:10.592" v="2160" actId="1076"/>
          <ac:grpSpMkLst>
            <pc:docMk/>
            <pc:sldMk cId="964410828" sldId="497"/>
            <ac:grpSpMk id="9" creationId="{A68534FA-B099-9598-3047-0F7DB6CBB116}"/>
          </ac:grpSpMkLst>
        </pc:grpChg>
        <pc:grpChg chg="add mod">
          <ac:chgData name="Hasan Selim" userId="84cd2103f36ef0dc" providerId="LiveId" clId="{6ED845BA-74CA-4F74-9AC4-C2ED4D184EBF}" dt="2026-11-03T11:34:13.218" v="2161" actId="571"/>
          <ac:grpSpMkLst>
            <pc:docMk/>
            <pc:sldMk cId="964410828" sldId="497"/>
            <ac:grpSpMk id="10" creationId="{1F61346B-4829-5986-6202-B5E40D4E544C}"/>
          </ac:grpSpMkLst>
        </pc:grpChg>
        <pc:picChg chg="add mod">
          <ac:chgData name="Hasan Selim" userId="84cd2103f36ef0dc" providerId="LiveId" clId="{6ED845BA-74CA-4F74-9AC4-C2ED4D184EBF}" dt="2026-11-03T11:16:40.494" v="1945"/>
          <ac:picMkLst>
            <pc:docMk/>
            <pc:sldMk cId="964410828" sldId="497"/>
            <ac:picMk id="3" creationId="{206D2CF3-AD90-E211-220C-F04AA6B1054C}"/>
          </ac:picMkLst>
        </pc:picChg>
        <pc:picChg chg="add mod modCrop">
          <ac:chgData name="Hasan Selim" userId="84cd2103f36ef0dc" providerId="LiveId" clId="{6ED845BA-74CA-4F74-9AC4-C2ED4D184EBF}" dt="2026-11-03T11:34:08.983" v="2159" actId="164"/>
          <ac:picMkLst>
            <pc:docMk/>
            <pc:sldMk cId="964410828" sldId="497"/>
            <ac:picMk id="5" creationId="{7EDCC08E-8A98-A23E-0989-651FEF2F622D}"/>
          </ac:picMkLst>
        </pc:picChg>
        <pc:picChg chg="add del mod">
          <ac:chgData name="Hasan Selim" userId="84cd2103f36ef0dc" providerId="LiveId" clId="{6ED845BA-74CA-4F74-9AC4-C2ED4D184EBF}" dt="2026-11-03T11:17:50.842" v="1963" actId="478"/>
          <ac:picMkLst>
            <pc:docMk/>
            <pc:sldMk cId="964410828" sldId="497"/>
            <ac:picMk id="6" creationId="{43DDA572-4F59-5EC3-4535-B92CF92233F4}"/>
          </ac:picMkLst>
        </pc:picChg>
        <pc:picChg chg="mod">
          <ac:chgData name="Hasan Selim" userId="84cd2103f36ef0dc" providerId="LiveId" clId="{6ED845BA-74CA-4F74-9AC4-C2ED4D184EBF}" dt="2026-11-03T11:34:13.218" v="2161" actId="571"/>
          <ac:picMkLst>
            <pc:docMk/>
            <pc:sldMk cId="964410828" sldId="497"/>
            <ac:picMk id="11" creationId="{EA471139-466A-D128-0EA5-595D5634A981}"/>
          </ac:picMkLst>
        </pc:picChg>
      </pc:sldChg>
      <pc:sldChg chg="addSp delSp modSp new mod">
        <pc:chgData name="Hasan Selim" userId="84cd2103f36ef0dc" providerId="LiveId" clId="{6ED845BA-74CA-4F74-9AC4-C2ED4D184EBF}" dt="2026-11-03T11:47:36.089" v="2384" actId="1076"/>
        <pc:sldMkLst>
          <pc:docMk/>
          <pc:sldMk cId="2747702486" sldId="498"/>
        </pc:sldMkLst>
        <pc:spChg chg="add mod">
          <ac:chgData name="Hasan Selim" userId="84cd2103f36ef0dc" providerId="LiveId" clId="{6ED845BA-74CA-4F74-9AC4-C2ED4D184EBF}" dt="2026-11-03T11:36:43.997" v="2212" actId="164"/>
          <ac:spMkLst>
            <pc:docMk/>
            <pc:sldMk cId="2747702486" sldId="498"/>
            <ac:spMk id="7" creationId="{6941C34F-D0A1-5CA2-721D-0CD5C705C3EE}"/>
          </ac:spMkLst>
        </pc:spChg>
        <pc:spChg chg="add mod">
          <ac:chgData name="Hasan Selim" userId="84cd2103f36ef0dc" providerId="LiveId" clId="{6ED845BA-74CA-4F74-9AC4-C2ED4D184EBF}" dt="2026-11-03T11:36:43.997" v="2212" actId="164"/>
          <ac:spMkLst>
            <pc:docMk/>
            <pc:sldMk cId="2747702486" sldId="498"/>
            <ac:spMk id="8" creationId="{DFC44681-7B0F-9C4E-8083-299B6014BC4A}"/>
          </ac:spMkLst>
        </pc:spChg>
        <pc:spChg chg="add mod">
          <ac:chgData name="Hasan Selim" userId="84cd2103f36ef0dc" providerId="LiveId" clId="{6ED845BA-74CA-4F74-9AC4-C2ED4D184EBF}" dt="2026-11-03T11:36:43.997" v="2212" actId="164"/>
          <ac:spMkLst>
            <pc:docMk/>
            <pc:sldMk cId="2747702486" sldId="498"/>
            <ac:spMk id="9" creationId="{0834A201-6EF7-3873-FB20-D7F8164AED5E}"/>
          </ac:spMkLst>
        </pc:spChg>
        <pc:spChg chg="add del mod">
          <ac:chgData name="Hasan Selim" userId="84cd2103f36ef0dc" providerId="LiveId" clId="{6ED845BA-74CA-4F74-9AC4-C2ED4D184EBF}" dt="2026-11-03T11:36:33.227" v="2209" actId="478"/>
          <ac:spMkLst>
            <pc:docMk/>
            <pc:sldMk cId="2747702486" sldId="498"/>
            <ac:spMk id="10" creationId="{BD05115E-1A76-325E-4085-A98077FEA1BE}"/>
          </ac:spMkLst>
        </pc:spChg>
        <pc:spChg chg="add mod">
          <ac:chgData name="Hasan Selim" userId="84cd2103f36ef0dc" providerId="LiveId" clId="{6ED845BA-74CA-4F74-9AC4-C2ED4D184EBF}" dt="2026-11-03T11:36:26.607" v="2205" actId="164"/>
          <ac:spMkLst>
            <pc:docMk/>
            <pc:sldMk cId="2747702486" sldId="498"/>
            <ac:spMk id="11" creationId="{13560C2D-498F-AF65-34DC-B45A99D85B6A}"/>
          </ac:spMkLst>
        </pc:spChg>
        <pc:spChg chg="add mod">
          <ac:chgData name="Hasan Selim" userId="84cd2103f36ef0dc" providerId="LiveId" clId="{6ED845BA-74CA-4F74-9AC4-C2ED4D184EBF}" dt="2026-11-03T11:36:51.001" v="2214" actId="122"/>
          <ac:spMkLst>
            <pc:docMk/>
            <pc:sldMk cId="2747702486" sldId="498"/>
            <ac:spMk id="13" creationId="{470404C5-2003-C855-C41A-4733DC0219E9}"/>
          </ac:spMkLst>
        </pc:spChg>
        <pc:spChg chg="mod">
          <ac:chgData name="Hasan Selim" userId="84cd2103f36ef0dc" providerId="LiveId" clId="{6ED845BA-74CA-4F74-9AC4-C2ED4D184EBF}" dt="2026-11-03T11:36:47.306" v="2213" actId="571"/>
          <ac:spMkLst>
            <pc:docMk/>
            <pc:sldMk cId="2747702486" sldId="498"/>
            <ac:spMk id="17" creationId="{1D6708EC-2E7E-1C5D-FFA0-F7E0A81CCE8D}"/>
          </ac:spMkLst>
        </pc:spChg>
        <pc:spChg chg="mod">
          <ac:chgData name="Hasan Selim" userId="84cd2103f36ef0dc" providerId="LiveId" clId="{6ED845BA-74CA-4F74-9AC4-C2ED4D184EBF}" dt="2026-11-03T11:36:47.306" v="2213" actId="571"/>
          <ac:spMkLst>
            <pc:docMk/>
            <pc:sldMk cId="2747702486" sldId="498"/>
            <ac:spMk id="18" creationId="{218EE5A1-5AD6-4E3B-277E-EB9AB1A3D3CA}"/>
          </ac:spMkLst>
        </pc:spChg>
        <pc:spChg chg="mod">
          <ac:chgData name="Hasan Selim" userId="84cd2103f36ef0dc" providerId="LiveId" clId="{6ED845BA-74CA-4F74-9AC4-C2ED4D184EBF}" dt="2026-11-03T11:36:47.306" v="2213" actId="571"/>
          <ac:spMkLst>
            <pc:docMk/>
            <pc:sldMk cId="2747702486" sldId="498"/>
            <ac:spMk id="19" creationId="{CF4CBE73-DDB1-B3FD-BCC2-36825B03C3C3}"/>
          </ac:spMkLst>
        </pc:spChg>
        <pc:spChg chg="mod">
          <ac:chgData name="Hasan Selim" userId="84cd2103f36ef0dc" providerId="LiveId" clId="{6ED845BA-74CA-4F74-9AC4-C2ED4D184EBF}" dt="2026-11-03T11:36:53.047" v="2215" actId="122"/>
          <ac:spMkLst>
            <pc:docMk/>
            <pc:sldMk cId="2747702486" sldId="498"/>
            <ac:spMk id="20" creationId="{DCB2BAE4-12AC-9BC4-27D9-4F65BEEF540D}"/>
          </ac:spMkLst>
        </pc:spChg>
        <pc:spChg chg="mod">
          <ac:chgData name="Hasan Selim" userId="84cd2103f36ef0dc" providerId="LiveId" clId="{6ED845BA-74CA-4F74-9AC4-C2ED4D184EBF}" dt="2026-11-03T11:36:47.306" v="2213" actId="571"/>
          <ac:spMkLst>
            <pc:docMk/>
            <pc:sldMk cId="2747702486" sldId="498"/>
            <ac:spMk id="22" creationId="{260878EC-595C-77A2-109A-50018DD2C36F}"/>
          </ac:spMkLst>
        </pc:spChg>
        <pc:grpChg chg="add mod ord">
          <ac:chgData name="Hasan Selim" userId="84cd2103f36ef0dc" providerId="LiveId" clId="{6ED845BA-74CA-4F74-9AC4-C2ED4D184EBF}" dt="2026-11-03T11:36:43.997" v="2212" actId="164"/>
          <ac:grpSpMkLst>
            <pc:docMk/>
            <pc:sldMk cId="2747702486" sldId="498"/>
            <ac:grpSpMk id="12" creationId="{7A177760-B896-060F-F99F-16D183CA7531}"/>
          </ac:grpSpMkLst>
        </pc:grpChg>
        <pc:grpChg chg="add mod">
          <ac:chgData name="Hasan Selim" userId="84cd2103f36ef0dc" providerId="LiveId" clId="{6ED845BA-74CA-4F74-9AC4-C2ED4D184EBF}" dt="2026-11-03T11:36:43.997" v="2212" actId="164"/>
          <ac:grpSpMkLst>
            <pc:docMk/>
            <pc:sldMk cId="2747702486" sldId="498"/>
            <ac:grpSpMk id="14" creationId="{FB1DCB33-8224-457A-0685-D9FF7FBE4DC2}"/>
          </ac:grpSpMkLst>
        </pc:grpChg>
        <pc:grpChg chg="add mod">
          <ac:chgData name="Hasan Selim" userId="84cd2103f36ef0dc" providerId="LiveId" clId="{6ED845BA-74CA-4F74-9AC4-C2ED4D184EBF}" dt="2026-11-03T11:47:36.089" v="2384" actId="1076"/>
          <ac:grpSpMkLst>
            <pc:docMk/>
            <pc:sldMk cId="2747702486" sldId="498"/>
            <ac:grpSpMk id="15" creationId="{E9BC22E8-A22A-D91F-8A92-DCE5C1A56BC2}"/>
          </ac:grpSpMkLst>
        </pc:grpChg>
        <pc:grpChg chg="mod">
          <ac:chgData name="Hasan Selim" userId="84cd2103f36ef0dc" providerId="LiveId" clId="{6ED845BA-74CA-4F74-9AC4-C2ED4D184EBF}" dt="2026-11-03T11:36:47.306" v="2213" actId="571"/>
          <ac:grpSpMkLst>
            <pc:docMk/>
            <pc:sldMk cId="2747702486" sldId="498"/>
            <ac:grpSpMk id="16" creationId="{E0CC5509-9927-1D73-1565-7D636F30530F}"/>
          </ac:grpSpMkLst>
        </pc:grpChg>
        <pc:picChg chg="add mod ord">
          <ac:chgData name="Hasan Selim" userId="84cd2103f36ef0dc" providerId="LiveId" clId="{6ED845BA-74CA-4F74-9AC4-C2ED4D184EBF}" dt="2026-11-03T11:36:30.021" v="2207" actId="167"/>
          <ac:picMkLst>
            <pc:docMk/>
            <pc:sldMk cId="2747702486" sldId="498"/>
            <ac:picMk id="3" creationId="{6CCD66A9-06DB-3979-E37A-5328C91A1308}"/>
          </ac:picMkLst>
        </pc:picChg>
        <pc:picChg chg="add mod modCrop">
          <ac:chgData name="Hasan Selim" userId="84cd2103f36ef0dc" providerId="LiveId" clId="{6ED845BA-74CA-4F74-9AC4-C2ED4D184EBF}" dt="2026-11-03T11:36:26.607" v="2205" actId="164"/>
          <ac:picMkLst>
            <pc:docMk/>
            <pc:sldMk cId="2747702486" sldId="498"/>
            <ac:picMk id="5" creationId="{42F3DA73-5E21-27A3-DE1E-7ABAE87C435F}"/>
          </ac:picMkLst>
        </pc:picChg>
        <pc:picChg chg="mod">
          <ac:chgData name="Hasan Selim" userId="84cd2103f36ef0dc" providerId="LiveId" clId="{6ED845BA-74CA-4F74-9AC4-C2ED4D184EBF}" dt="2026-11-03T11:36:47.306" v="2213" actId="571"/>
          <ac:picMkLst>
            <pc:docMk/>
            <pc:sldMk cId="2747702486" sldId="498"/>
            <ac:picMk id="21" creationId="{BE92F8AB-F856-27DF-3FCD-465F7257184C}"/>
          </ac:picMkLst>
        </pc:picChg>
      </pc:sldChg>
      <pc:sldChg chg="addSp modSp new mod">
        <pc:chgData name="Hasan Selim" userId="84cd2103f36ef0dc" providerId="LiveId" clId="{6ED845BA-74CA-4F74-9AC4-C2ED4D184EBF}" dt="2026-11-03T11:37:15.003" v="2223" actId="782"/>
        <pc:sldMkLst>
          <pc:docMk/>
          <pc:sldMk cId="2547630457" sldId="499"/>
        </pc:sldMkLst>
        <pc:spChg chg="add mod">
          <ac:chgData name="Hasan Selim" userId="84cd2103f36ef0dc" providerId="LiveId" clId="{6ED845BA-74CA-4F74-9AC4-C2ED4D184EBF}" dt="2026-11-03T11:37:15.003" v="2223" actId="782"/>
          <ac:spMkLst>
            <pc:docMk/>
            <pc:sldMk cId="2547630457" sldId="499"/>
            <ac:spMk id="5" creationId="{817EC837-3C2E-A584-6577-24C0C4BC890D}"/>
          </ac:spMkLst>
        </pc:spChg>
        <pc:spChg chg="add mod">
          <ac:chgData name="Hasan Selim" userId="84cd2103f36ef0dc" providerId="LiveId" clId="{6ED845BA-74CA-4F74-9AC4-C2ED4D184EBF}" dt="2026-11-03T11:37:15.003" v="2223" actId="782"/>
          <ac:spMkLst>
            <pc:docMk/>
            <pc:sldMk cId="2547630457" sldId="499"/>
            <ac:spMk id="6" creationId="{577B7C2A-6B63-FC32-23B7-13344361CDC6}"/>
          </ac:spMkLst>
        </pc:spChg>
        <pc:spChg chg="add mod">
          <ac:chgData name="Hasan Selim" userId="84cd2103f36ef0dc" providerId="LiveId" clId="{6ED845BA-74CA-4F74-9AC4-C2ED4D184EBF}" dt="2026-11-03T11:37:15.003" v="2223" actId="782"/>
          <ac:spMkLst>
            <pc:docMk/>
            <pc:sldMk cId="2547630457" sldId="499"/>
            <ac:spMk id="7" creationId="{BBAEE688-BACF-770C-89EF-B087425FC314}"/>
          </ac:spMkLst>
        </pc:spChg>
        <pc:spChg chg="add mod">
          <ac:chgData name="Hasan Selim" userId="84cd2103f36ef0dc" providerId="LiveId" clId="{6ED845BA-74CA-4F74-9AC4-C2ED4D184EBF}" dt="2026-11-03T11:37:15.003" v="2223" actId="782"/>
          <ac:spMkLst>
            <pc:docMk/>
            <pc:sldMk cId="2547630457" sldId="499"/>
            <ac:spMk id="8" creationId="{DABC8FF8-4097-46AF-13C8-5F5C8D973C36}"/>
          </ac:spMkLst>
        </pc:spChg>
        <pc:spChg chg="add mod">
          <ac:chgData name="Hasan Selim" userId="84cd2103f36ef0dc" providerId="LiveId" clId="{6ED845BA-74CA-4F74-9AC4-C2ED4D184EBF}" dt="2026-11-03T11:37:15.003" v="2223" actId="782"/>
          <ac:spMkLst>
            <pc:docMk/>
            <pc:sldMk cId="2547630457" sldId="499"/>
            <ac:spMk id="9" creationId="{AC9D3C1C-AD70-A370-78C7-E8666C137857}"/>
          </ac:spMkLst>
        </pc:spChg>
        <pc:picChg chg="add mod">
          <ac:chgData name="Hasan Selim" userId="84cd2103f36ef0dc" providerId="LiveId" clId="{6ED845BA-74CA-4F74-9AC4-C2ED4D184EBF}" dt="2026-11-03T11:19:04.242" v="1980"/>
          <ac:picMkLst>
            <pc:docMk/>
            <pc:sldMk cId="2547630457" sldId="499"/>
            <ac:picMk id="3" creationId="{AEB33F17-78AB-3803-B8F7-D40FFC48BC07}"/>
          </ac:picMkLst>
        </pc:picChg>
      </pc:sldChg>
      <pc:sldChg chg="addSp modSp new mod">
        <pc:chgData name="Hasan Selim" userId="84cd2103f36ef0dc" providerId="LiveId" clId="{6ED845BA-74CA-4F74-9AC4-C2ED4D184EBF}" dt="2026-11-03T11:37:32.117" v="2230" actId="1076"/>
        <pc:sldMkLst>
          <pc:docMk/>
          <pc:sldMk cId="3043966088" sldId="500"/>
        </pc:sldMkLst>
        <pc:spChg chg="add mod">
          <ac:chgData name="Hasan Selim" userId="84cd2103f36ef0dc" providerId="LiveId" clId="{6ED845BA-74CA-4F74-9AC4-C2ED4D184EBF}" dt="2026-11-03T11:37:21.525" v="2225" actId="1076"/>
          <ac:spMkLst>
            <pc:docMk/>
            <pc:sldMk cId="3043966088" sldId="500"/>
            <ac:spMk id="5" creationId="{95E5A9FA-FE8A-C391-45C0-DBF33BFB6F43}"/>
          </ac:spMkLst>
        </pc:spChg>
        <pc:spChg chg="add mod">
          <ac:chgData name="Hasan Selim" userId="84cd2103f36ef0dc" providerId="LiveId" clId="{6ED845BA-74CA-4F74-9AC4-C2ED4D184EBF}" dt="2026-11-03T11:37:23.337" v="2226" actId="571"/>
          <ac:spMkLst>
            <pc:docMk/>
            <pc:sldMk cId="3043966088" sldId="500"/>
            <ac:spMk id="6" creationId="{FF76662B-A7B2-3B5B-5990-CDF3E560999D}"/>
          </ac:spMkLst>
        </pc:spChg>
        <pc:spChg chg="add mod">
          <ac:chgData name="Hasan Selim" userId="84cd2103f36ef0dc" providerId="LiveId" clId="{6ED845BA-74CA-4F74-9AC4-C2ED4D184EBF}" dt="2026-11-03T11:37:24.892" v="2227" actId="571"/>
          <ac:spMkLst>
            <pc:docMk/>
            <pc:sldMk cId="3043966088" sldId="500"/>
            <ac:spMk id="7" creationId="{A4FB36F5-B86E-A88D-3871-F9DF63E75541}"/>
          </ac:spMkLst>
        </pc:spChg>
        <pc:spChg chg="add mod">
          <ac:chgData name="Hasan Selim" userId="84cd2103f36ef0dc" providerId="LiveId" clId="{6ED845BA-74CA-4F74-9AC4-C2ED4D184EBF}" dt="2026-11-03T11:37:26.187" v="2228" actId="571"/>
          <ac:spMkLst>
            <pc:docMk/>
            <pc:sldMk cId="3043966088" sldId="500"/>
            <ac:spMk id="8" creationId="{9BC0A6D8-0708-F3B0-9F0D-64116C04581F}"/>
          </ac:spMkLst>
        </pc:spChg>
        <pc:spChg chg="add mod">
          <ac:chgData name="Hasan Selim" userId="84cd2103f36ef0dc" providerId="LiveId" clId="{6ED845BA-74CA-4F74-9AC4-C2ED4D184EBF}" dt="2026-11-03T11:37:32.117" v="2230" actId="1076"/>
          <ac:spMkLst>
            <pc:docMk/>
            <pc:sldMk cId="3043966088" sldId="500"/>
            <ac:spMk id="10" creationId="{DADC5B1F-2E37-F8DC-DCB6-683D4DEE1CE8}"/>
          </ac:spMkLst>
        </pc:spChg>
        <pc:spChg chg="add mod">
          <ac:chgData name="Hasan Selim" userId="84cd2103f36ef0dc" providerId="LiveId" clId="{6ED845BA-74CA-4F74-9AC4-C2ED4D184EBF}" dt="2026-11-03T11:37:32.117" v="2230" actId="1076"/>
          <ac:spMkLst>
            <pc:docMk/>
            <pc:sldMk cId="3043966088" sldId="500"/>
            <ac:spMk id="12" creationId="{59860652-4014-9EB9-3FD8-414027511FDA}"/>
          </ac:spMkLst>
        </pc:spChg>
        <pc:spChg chg="add mod">
          <ac:chgData name="Hasan Selim" userId="84cd2103f36ef0dc" providerId="LiveId" clId="{6ED845BA-74CA-4F74-9AC4-C2ED4D184EBF}" dt="2026-11-03T11:37:32.117" v="2230" actId="1076"/>
          <ac:spMkLst>
            <pc:docMk/>
            <pc:sldMk cId="3043966088" sldId="500"/>
            <ac:spMk id="14" creationId="{4B811E23-85EB-2AF7-D036-CFD8BDD4D568}"/>
          </ac:spMkLst>
        </pc:spChg>
        <pc:spChg chg="add mod">
          <ac:chgData name="Hasan Selim" userId="84cd2103f36ef0dc" providerId="LiveId" clId="{6ED845BA-74CA-4F74-9AC4-C2ED4D184EBF}" dt="2026-11-03T11:37:32.117" v="2230" actId="1076"/>
          <ac:spMkLst>
            <pc:docMk/>
            <pc:sldMk cId="3043966088" sldId="500"/>
            <ac:spMk id="16" creationId="{013036C3-264B-7DC0-06D2-663138FFA3FD}"/>
          </ac:spMkLst>
        </pc:spChg>
        <pc:picChg chg="add mod">
          <ac:chgData name="Hasan Selim" userId="84cd2103f36ef0dc" providerId="LiveId" clId="{6ED845BA-74CA-4F74-9AC4-C2ED4D184EBF}" dt="2026-11-03T11:19:13.113" v="1982"/>
          <ac:picMkLst>
            <pc:docMk/>
            <pc:sldMk cId="3043966088" sldId="500"/>
            <ac:picMk id="3" creationId="{F3F5F0A4-306D-0EFF-7BFD-4BEF0B8F66FC}"/>
          </ac:picMkLst>
        </pc:picChg>
      </pc:sldChg>
      <pc:sldChg chg="addSp delSp modSp new mod">
        <pc:chgData name="Hasan Selim" userId="84cd2103f36ef0dc" providerId="LiveId" clId="{6ED845BA-74CA-4F74-9AC4-C2ED4D184EBF}" dt="2026-11-03T11:59:10.292" v="2513" actId="1076"/>
        <pc:sldMkLst>
          <pc:docMk/>
          <pc:sldMk cId="378970334" sldId="501"/>
        </pc:sldMkLst>
        <pc:spChg chg="add mod">
          <ac:chgData name="Hasan Selim" userId="84cd2103f36ef0dc" providerId="LiveId" clId="{6ED845BA-74CA-4F74-9AC4-C2ED4D184EBF}" dt="2026-11-03T11:37:56.221" v="2240" actId="1076"/>
          <ac:spMkLst>
            <pc:docMk/>
            <pc:sldMk cId="378970334" sldId="501"/>
            <ac:spMk id="5" creationId="{E30F4A92-A264-8258-6317-5C34397B5D3B}"/>
          </ac:spMkLst>
        </pc:spChg>
        <pc:spChg chg="add del mod">
          <ac:chgData name="Hasan Selim" userId="84cd2103f36ef0dc" providerId="LiveId" clId="{6ED845BA-74CA-4F74-9AC4-C2ED4D184EBF}" dt="2026-11-03T11:37:46.887" v="2235" actId="478"/>
          <ac:spMkLst>
            <pc:docMk/>
            <pc:sldMk cId="378970334" sldId="501"/>
            <ac:spMk id="7" creationId="{1BE75E81-3631-8DE0-6344-612BBEBC3422}"/>
          </ac:spMkLst>
        </pc:spChg>
        <pc:spChg chg="add del mod">
          <ac:chgData name="Hasan Selim" userId="84cd2103f36ef0dc" providerId="LiveId" clId="{6ED845BA-74CA-4F74-9AC4-C2ED4D184EBF}" dt="2026-11-03T11:37:45.462" v="2234" actId="478"/>
          <ac:spMkLst>
            <pc:docMk/>
            <pc:sldMk cId="378970334" sldId="501"/>
            <ac:spMk id="9" creationId="{A8820306-6172-6C66-402F-17627AC93771}"/>
          </ac:spMkLst>
        </pc:spChg>
        <pc:spChg chg="add del mod">
          <ac:chgData name="Hasan Selim" userId="84cd2103f36ef0dc" providerId="LiveId" clId="{6ED845BA-74CA-4F74-9AC4-C2ED4D184EBF}" dt="2026-11-03T11:37:44.087" v="2233" actId="478"/>
          <ac:spMkLst>
            <pc:docMk/>
            <pc:sldMk cId="378970334" sldId="501"/>
            <ac:spMk id="11" creationId="{F5CA3824-A121-8414-A5B1-9BD64660D812}"/>
          </ac:spMkLst>
        </pc:spChg>
        <pc:spChg chg="add mod">
          <ac:chgData name="Hasan Selim" userId="84cd2103f36ef0dc" providerId="LiveId" clId="{6ED845BA-74CA-4F74-9AC4-C2ED4D184EBF}" dt="2026-11-03T11:38:13.369" v="2246" actId="408"/>
          <ac:spMkLst>
            <pc:docMk/>
            <pc:sldMk cId="378970334" sldId="501"/>
            <ac:spMk id="12" creationId="{F82F5DF5-9D90-268A-EE68-91935F56F8EA}"/>
          </ac:spMkLst>
        </pc:spChg>
        <pc:spChg chg="add mod">
          <ac:chgData name="Hasan Selim" userId="84cd2103f36ef0dc" providerId="LiveId" clId="{6ED845BA-74CA-4F74-9AC4-C2ED4D184EBF}" dt="2026-11-03T11:38:13.369" v="2246" actId="408"/>
          <ac:spMkLst>
            <pc:docMk/>
            <pc:sldMk cId="378970334" sldId="501"/>
            <ac:spMk id="13" creationId="{57AC44C6-5160-3459-860E-70938ECAF601}"/>
          </ac:spMkLst>
        </pc:spChg>
        <pc:spChg chg="add mod">
          <ac:chgData name="Hasan Selim" userId="84cd2103f36ef0dc" providerId="LiveId" clId="{6ED845BA-74CA-4F74-9AC4-C2ED4D184EBF}" dt="2026-11-03T11:38:13.369" v="2246" actId="408"/>
          <ac:spMkLst>
            <pc:docMk/>
            <pc:sldMk cId="378970334" sldId="501"/>
            <ac:spMk id="14" creationId="{7824654B-7672-9CF0-32E7-D75983FD761F}"/>
          </ac:spMkLst>
        </pc:spChg>
        <pc:spChg chg="add mod">
          <ac:chgData name="Hasan Selim" userId="84cd2103f36ef0dc" providerId="LiveId" clId="{6ED845BA-74CA-4F74-9AC4-C2ED4D184EBF}" dt="2026-11-03T11:38:13.369" v="2246" actId="408"/>
          <ac:spMkLst>
            <pc:docMk/>
            <pc:sldMk cId="378970334" sldId="501"/>
            <ac:spMk id="15" creationId="{E8CF282F-29FA-9480-D1A1-20984F15DD8C}"/>
          </ac:spMkLst>
        </pc:spChg>
        <pc:spChg chg="add mod">
          <ac:chgData name="Hasan Selim" userId="84cd2103f36ef0dc" providerId="LiveId" clId="{6ED845BA-74CA-4F74-9AC4-C2ED4D184EBF}" dt="2026-11-03T11:38:04.697" v="2245" actId="571"/>
          <ac:spMkLst>
            <pc:docMk/>
            <pc:sldMk cId="378970334" sldId="501"/>
            <ac:spMk id="16" creationId="{D8FD4998-38B7-24A8-5EFA-59910578CEF2}"/>
          </ac:spMkLst>
        </pc:spChg>
        <pc:spChg chg="add mod">
          <ac:chgData name="Hasan Selim" userId="84cd2103f36ef0dc" providerId="LiveId" clId="{6ED845BA-74CA-4F74-9AC4-C2ED4D184EBF}" dt="2026-11-03T11:38:17.211" v="2247" actId="571"/>
          <ac:spMkLst>
            <pc:docMk/>
            <pc:sldMk cId="378970334" sldId="501"/>
            <ac:spMk id="17" creationId="{F13A7665-73B9-6286-9E23-DFC995894987}"/>
          </ac:spMkLst>
        </pc:spChg>
        <pc:spChg chg="add mod">
          <ac:chgData name="Hasan Selim" userId="84cd2103f36ef0dc" providerId="LiveId" clId="{6ED845BA-74CA-4F74-9AC4-C2ED4D184EBF}" dt="2026-11-03T11:38:17.211" v="2247" actId="571"/>
          <ac:spMkLst>
            <pc:docMk/>
            <pc:sldMk cId="378970334" sldId="501"/>
            <ac:spMk id="18" creationId="{CC6B3E68-CA0E-FA42-B903-6A06925DD8C3}"/>
          </ac:spMkLst>
        </pc:spChg>
        <pc:spChg chg="add mod">
          <ac:chgData name="Hasan Selim" userId="84cd2103f36ef0dc" providerId="LiveId" clId="{6ED845BA-74CA-4F74-9AC4-C2ED4D184EBF}" dt="2026-11-03T11:38:17.211" v="2247" actId="571"/>
          <ac:spMkLst>
            <pc:docMk/>
            <pc:sldMk cId="378970334" sldId="501"/>
            <ac:spMk id="19" creationId="{FD5B6BAC-B840-8ECF-AFF2-85DFBC34BABA}"/>
          </ac:spMkLst>
        </pc:spChg>
        <pc:spChg chg="add mod">
          <ac:chgData name="Hasan Selim" userId="84cd2103f36ef0dc" providerId="LiveId" clId="{6ED845BA-74CA-4F74-9AC4-C2ED4D184EBF}" dt="2026-11-03T11:38:17.211" v="2247" actId="571"/>
          <ac:spMkLst>
            <pc:docMk/>
            <pc:sldMk cId="378970334" sldId="501"/>
            <ac:spMk id="20" creationId="{0AE37386-820E-EBB5-2FE0-22D6CD0A6EDB}"/>
          </ac:spMkLst>
        </pc:spChg>
        <pc:spChg chg="add mod">
          <ac:chgData name="Hasan Selim" userId="84cd2103f36ef0dc" providerId="LiveId" clId="{6ED845BA-74CA-4F74-9AC4-C2ED4D184EBF}" dt="2026-11-03T11:38:17.211" v="2247" actId="571"/>
          <ac:spMkLst>
            <pc:docMk/>
            <pc:sldMk cId="378970334" sldId="501"/>
            <ac:spMk id="21" creationId="{D37B40B2-7FE5-95DD-C574-A217468C8E6C}"/>
          </ac:spMkLst>
        </pc:spChg>
        <pc:spChg chg="add mod">
          <ac:chgData name="Hasan Selim" userId="84cd2103f36ef0dc" providerId="LiveId" clId="{6ED845BA-74CA-4F74-9AC4-C2ED4D184EBF}" dt="2026-11-03T11:38:17.211" v="2247" actId="571"/>
          <ac:spMkLst>
            <pc:docMk/>
            <pc:sldMk cId="378970334" sldId="501"/>
            <ac:spMk id="22" creationId="{BFC27C5A-55D9-49F6-0136-B5672721347C}"/>
          </ac:spMkLst>
        </pc:spChg>
        <pc:spChg chg="add mod">
          <ac:chgData name="Hasan Selim" userId="84cd2103f36ef0dc" providerId="LiveId" clId="{6ED845BA-74CA-4F74-9AC4-C2ED4D184EBF}" dt="2026-11-03T11:38:18.839" v="2248" actId="571"/>
          <ac:spMkLst>
            <pc:docMk/>
            <pc:sldMk cId="378970334" sldId="501"/>
            <ac:spMk id="23" creationId="{2BD32E4C-2C4D-A3F4-189E-F8A396D9D2BB}"/>
          </ac:spMkLst>
        </pc:spChg>
        <pc:spChg chg="add mod">
          <ac:chgData name="Hasan Selim" userId="84cd2103f36ef0dc" providerId="LiveId" clId="{6ED845BA-74CA-4F74-9AC4-C2ED4D184EBF}" dt="2026-11-03T11:38:18.839" v="2248" actId="571"/>
          <ac:spMkLst>
            <pc:docMk/>
            <pc:sldMk cId="378970334" sldId="501"/>
            <ac:spMk id="24" creationId="{D157E8BD-6E0E-591E-94D0-FB383B35C8ED}"/>
          </ac:spMkLst>
        </pc:spChg>
        <pc:spChg chg="add mod">
          <ac:chgData name="Hasan Selim" userId="84cd2103f36ef0dc" providerId="LiveId" clId="{6ED845BA-74CA-4F74-9AC4-C2ED4D184EBF}" dt="2026-11-03T11:38:18.839" v="2248" actId="571"/>
          <ac:spMkLst>
            <pc:docMk/>
            <pc:sldMk cId="378970334" sldId="501"/>
            <ac:spMk id="25" creationId="{EA8697DE-BBD0-4FBD-D636-85311B875FCF}"/>
          </ac:spMkLst>
        </pc:spChg>
        <pc:spChg chg="add mod">
          <ac:chgData name="Hasan Selim" userId="84cd2103f36ef0dc" providerId="LiveId" clId="{6ED845BA-74CA-4F74-9AC4-C2ED4D184EBF}" dt="2026-11-03T11:38:18.839" v="2248" actId="571"/>
          <ac:spMkLst>
            <pc:docMk/>
            <pc:sldMk cId="378970334" sldId="501"/>
            <ac:spMk id="26" creationId="{070A97C3-3AAC-A733-6B9F-1C8474756242}"/>
          </ac:spMkLst>
        </pc:spChg>
        <pc:spChg chg="add mod">
          <ac:chgData name="Hasan Selim" userId="84cd2103f36ef0dc" providerId="LiveId" clId="{6ED845BA-74CA-4F74-9AC4-C2ED4D184EBF}" dt="2026-11-03T11:38:18.839" v="2248" actId="571"/>
          <ac:spMkLst>
            <pc:docMk/>
            <pc:sldMk cId="378970334" sldId="501"/>
            <ac:spMk id="27" creationId="{C953223E-F2EA-6CCA-E93C-4AED11862757}"/>
          </ac:spMkLst>
        </pc:spChg>
        <pc:spChg chg="add mod">
          <ac:chgData name="Hasan Selim" userId="84cd2103f36ef0dc" providerId="LiveId" clId="{6ED845BA-74CA-4F74-9AC4-C2ED4D184EBF}" dt="2026-11-03T11:38:18.839" v="2248" actId="571"/>
          <ac:spMkLst>
            <pc:docMk/>
            <pc:sldMk cId="378970334" sldId="501"/>
            <ac:spMk id="28" creationId="{6B2E3A79-4578-FC2C-60FC-483D94F88411}"/>
          </ac:spMkLst>
        </pc:spChg>
        <pc:spChg chg="add mod">
          <ac:chgData name="Hasan Selim" userId="84cd2103f36ef0dc" providerId="LiveId" clId="{6ED845BA-74CA-4F74-9AC4-C2ED4D184EBF}" dt="2026-11-03T11:38:20.427" v="2249" actId="571"/>
          <ac:spMkLst>
            <pc:docMk/>
            <pc:sldMk cId="378970334" sldId="501"/>
            <ac:spMk id="29" creationId="{AD036451-8F7C-B6E4-2373-F8BE026472F2}"/>
          </ac:spMkLst>
        </pc:spChg>
        <pc:spChg chg="add mod">
          <ac:chgData name="Hasan Selim" userId="84cd2103f36ef0dc" providerId="LiveId" clId="{6ED845BA-74CA-4F74-9AC4-C2ED4D184EBF}" dt="2026-11-03T11:38:20.427" v="2249" actId="571"/>
          <ac:spMkLst>
            <pc:docMk/>
            <pc:sldMk cId="378970334" sldId="501"/>
            <ac:spMk id="30" creationId="{4982DB4A-A966-A78A-799B-9AAF2C8E543B}"/>
          </ac:spMkLst>
        </pc:spChg>
        <pc:spChg chg="add mod">
          <ac:chgData name="Hasan Selim" userId="84cd2103f36ef0dc" providerId="LiveId" clId="{6ED845BA-74CA-4F74-9AC4-C2ED4D184EBF}" dt="2026-11-03T11:38:20.427" v="2249" actId="571"/>
          <ac:spMkLst>
            <pc:docMk/>
            <pc:sldMk cId="378970334" sldId="501"/>
            <ac:spMk id="31" creationId="{173FCB51-4CED-27A7-F0CE-A2FECE645633}"/>
          </ac:spMkLst>
        </pc:spChg>
        <pc:spChg chg="add mod">
          <ac:chgData name="Hasan Selim" userId="84cd2103f36ef0dc" providerId="LiveId" clId="{6ED845BA-74CA-4F74-9AC4-C2ED4D184EBF}" dt="2026-11-03T11:38:20.427" v="2249" actId="571"/>
          <ac:spMkLst>
            <pc:docMk/>
            <pc:sldMk cId="378970334" sldId="501"/>
            <ac:spMk id="32" creationId="{EF7B41DF-FA4F-CC06-B477-B67EB84638DF}"/>
          </ac:spMkLst>
        </pc:spChg>
        <pc:spChg chg="add mod">
          <ac:chgData name="Hasan Selim" userId="84cd2103f36ef0dc" providerId="LiveId" clId="{6ED845BA-74CA-4F74-9AC4-C2ED4D184EBF}" dt="2026-11-03T11:38:20.427" v="2249" actId="571"/>
          <ac:spMkLst>
            <pc:docMk/>
            <pc:sldMk cId="378970334" sldId="501"/>
            <ac:spMk id="33" creationId="{7DBBBD2C-F4BA-93E3-E65C-901AF4C84440}"/>
          </ac:spMkLst>
        </pc:spChg>
        <pc:spChg chg="add mod">
          <ac:chgData name="Hasan Selim" userId="84cd2103f36ef0dc" providerId="LiveId" clId="{6ED845BA-74CA-4F74-9AC4-C2ED4D184EBF}" dt="2026-11-03T11:38:20.427" v="2249" actId="571"/>
          <ac:spMkLst>
            <pc:docMk/>
            <pc:sldMk cId="378970334" sldId="501"/>
            <ac:spMk id="34" creationId="{364E04E8-C6D0-F4D0-CB6C-60E2605022D6}"/>
          </ac:spMkLst>
        </pc:spChg>
        <pc:spChg chg="add mod">
          <ac:chgData name="Hasan Selim" userId="84cd2103f36ef0dc" providerId="LiveId" clId="{6ED845BA-74CA-4F74-9AC4-C2ED4D184EBF}" dt="2026-11-03T11:38:22.157" v="2250" actId="571"/>
          <ac:spMkLst>
            <pc:docMk/>
            <pc:sldMk cId="378970334" sldId="501"/>
            <ac:spMk id="35" creationId="{9146A40A-B9D1-EF52-F481-583EDA4AE359}"/>
          </ac:spMkLst>
        </pc:spChg>
        <pc:spChg chg="add mod">
          <ac:chgData name="Hasan Selim" userId="84cd2103f36ef0dc" providerId="LiveId" clId="{6ED845BA-74CA-4F74-9AC4-C2ED4D184EBF}" dt="2026-11-03T11:38:22.157" v="2250" actId="571"/>
          <ac:spMkLst>
            <pc:docMk/>
            <pc:sldMk cId="378970334" sldId="501"/>
            <ac:spMk id="36" creationId="{DB120B26-C488-0121-ECB7-4D67B4462DCE}"/>
          </ac:spMkLst>
        </pc:spChg>
        <pc:spChg chg="add mod">
          <ac:chgData name="Hasan Selim" userId="84cd2103f36ef0dc" providerId="LiveId" clId="{6ED845BA-74CA-4F74-9AC4-C2ED4D184EBF}" dt="2026-11-03T11:38:22.157" v="2250" actId="571"/>
          <ac:spMkLst>
            <pc:docMk/>
            <pc:sldMk cId="378970334" sldId="501"/>
            <ac:spMk id="37" creationId="{18D57588-B2DB-81AF-1D88-8334EBE3E88C}"/>
          </ac:spMkLst>
        </pc:spChg>
        <pc:spChg chg="add mod">
          <ac:chgData name="Hasan Selim" userId="84cd2103f36ef0dc" providerId="LiveId" clId="{6ED845BA-74CA-4F74-9AC4-C2ED4D184EBF}" dt="2026-11-03T11:38:22.157" v="2250" actId="571"/>
          <ac:spMkLst>
            <pc:docMk/>
            <pc:sldMk cId="378970334" sldId="501"/>
            <ac:spMk id="38" creationId="{9DCBCD82-86D0-6797-64C0-F3FF0B332FB4}"/>
          </ac:spMkLst>
        </pc:spChg>
        <pc:spChg chg="add mod">
          <ac:chgData name="Hasan Selim" userId="84cd2103f36ef0dc" providerId="LiveId" clId="{6ED845BA-74CA-4F74-9AC4-C2ED4D184EBF}" dt="2026-11-03T11:38:22.157" v="2250" actId="571"/>
          <ac:spMkLst>
            <pc:docMk/>
            <pc:sldMk cId="378970334" sldId="501"/>
            <ac:spMk id="39" creationId="{A8CEE4A5-35DE-209A-B48A-A09822C06142}"/>
          </ac:spMkLst>
        </pc:spChg>
        <pc:spChg chg="add mod">
          <ac:chgData name="Hasan Selim" userId="84cd2103f36ef0dc" providerId="LiveId" clId="{6ED845BA-74CA-4F74-9AC4-C2ED4D184EBF}" dt="2026-11-03T11:38:22.157" v="2250" actId="571"/>
          <ac:spMkLst>
            <pc:docMk/>
            <pc:sldMk cId="378970334" sldId="501"/>
            <ac:spMk id="40" creationId="{60EB2793-3BD9-9FD3-8297-EC1B0ADFDA61}"/>
          </ac:spMkLst>
        </pc:spChg>
        <pc:spChg chg="add mod">
          <ac:chgData name="Hasan Selim" userId="84cd2103f36ef0dc" providerId="LiveId" clId="{6ED845BA-74CA-4F74-9AC4-C2ED4D184EBF}" dt="2026-11-03T11:59:10.292" v="2513" actId="1076"/>
          <ac:spMkLst>
            <pc:docMk/>
            <pc:sldMk cId="378970334" sldId="501"/>
            <ac:spMk id="42" creationId="{C93E5986-EAE6-2189-9B37-0F866FA920A5}"/>
          </ac:spMkLst>
        </pc:spChg>
        <pc:spChg chg="add mod">
          <ac:chgData name="Hasan Selim" userId="84cd2103f36ef0dc" providerId="LiveId" clId="{6ED845BA-74CA-4F74-9AC4-C2ED4D184EBF}" dt="2026-11-03T11:59:07.592" v="2512" actId="1076"/>
          <ac:spMkLst>
            <pc:docMk/>
            <pc:sldMk cId="378970334" sldId="501"/>
            <ac:spMk id="43" creationId="{542E6B46-E172-B7D6-DEDB-84E5D27CE704}"/>
          </ac:spMkLst>
        </pc:spChg>
        <pc:spChg chg="add mod">
          <ac:chgData name="Hasan Selim" userId="84cd2103f36ef0dc" providerId="LiveId" clId="{6ED845BA-74CA-4F74-9AC4-C2ED4D184EBF}" dt="2026-11-03T11:59:04.043" v="2510" actId="1076"/>
          <ac:spMkLst>
            <pc:docMk/>
            <pc:sldMk cId="378970334" sldId="501"/>
            <ac:spMk id="44" creationId="{00DA2D1D-19F9-FBF3-CA1E-B66FC2F65776}"/>
          </ac:spMkLst>
        </pc:spChg>
        <pc:spChg chg="add mod">
          <ac:chgData name="Hasan Selim" userId="84cd2103f36ef0dc" providerId="LiveId" clId="{6ED845BA-74CA-4F74-9AC4-C2ED4D184EBF}" dt="2026-11-03T11:59:05.730" v="2511" actId="1076"/>
          <ac:spMkLst>
            <pc:docMk/>
            <pc:sldMk cId="378970334" sldId="501"/>
            <ac:spMk id="45" creationId="{CA85C0E3-E338-B7B1-7D16-6E960B38FCDA}"/>
          </ac:spMkLst>
        </pc:spChg>
        <pc:spChg chg="add mod">
          <ac:chgData name="Hasan Selim" userId="84cd2103f36ef0dc" providerId="LiveId" clId="{6ED845BA-74CA-4F74-9AC4-C2ED4D184EBF}" dt="2026-11-03T11:59:01.248" v="2509" actId="1076"/>
          <ac:spMkLst>
            <pc:docMk/>
            <pc:sldMk cId="378970334" sldId="501"/>
            <ac:spMk id="46" creationId="{C4CD8DDE-F3D0-181C-BD12-F6F9F5638BF1}"/>
          </ac:spMkLst>
        </pc:spChg>
        <pc:picChg chg="add mod">
          <ac:chgData name="Hasan Selim" userId="84cd2103f36ef0dc" providerId="LiveId" clId="{6ED845BA-74CA-4F74-9AC4-C2ED4D184EBF}" dt="2026-11-03T11:19:16.651" v="1984"/>
          <ac:picMkLst>
            <pc:docMk/>
            <pc:sldMk cId="378970334" sldId="501"/>
            <ac:picMk id="3" creationId="{D4CEFC7A-4A52-303D-1B0E-49218A088330}"/>
          </ac:picMkLst>
        </pc:picChg>
      </pc:sldChg>
      <pc:sldChg chg="addSp delSp modSp new mod">
        <pc:chgData name="Hasan Selim" userId="84cd2103f36ef0dc" providerId="LiveId" clId="{6ED845BA-74CA-4F74-9AC4-C2ED4D184EBF}" dt="2026-11-03T11:57:38.383" v="2456" actId="1076"/>
        <pc:sldMkLst>
          <pc:docMk/>
          <pc:sldMk cId="295823079" sldId="502"/>
        </pc:sldMkLst>
        <pc:spChg chg="add del">
          <ac:chgData name="Hasan Selim" userId="84cd2103f36ef0dc" providerId="LiveId" clId="{6ED845BA-74CA-4F74-9AC4-C2ED4D184EBF}" dt="2026-11-03T11:38:29.802" v="2252" actId="22"/>
          <ac:spMkLst>
            <pc:docMk/>
            <pc:sldMk cId="295823079" sldId="502"/>
            <ac:spMk id="5" creationId="{93C2CB23-982F-4931-7268-81DE6061A30E}"/>
          </ac:spMkLst>
        </pc:spChg>
        <pc:spChg chg="add del">
          <ac:chgData name="Hasan Selim" userId="84cd2103f36ef0dc" providerId="LiveId" clId="{6ED845BA-74CA-4F74-9AC4-C2ED4D184EBF}" dt="2026-11-03T11:38:29.802" v="2252" actId="22"/>
          <ac:spMkLst>
            <pc:docMk/>
            <pc:sldMk cId="295823079" sldId="502"/>
            <ac:spMk id="7" creationId="{53876894-DFDD-DA97-A70F-4F0EE4C358B8}"/>
          </ac:spMkLst>
        </pc:spChg>
        <pc:spChg chg="add del">
          <ac:chgData name="Hasan Selim" userId="84cd2103f36ef0dc" providerId="LiveId" clId="{6ED845BA-74CA-4F74-9AC4-C2ED4D184EBF}" dt="2026-11-03T11:38:29.802" v="2252" actId="22"/>
          <ac:spMkLst>
            <pc:docMk/>
            <pc:sldMk cId="295823079" sldId="502"/>
            <ac:spMk id="9" creationId="{6F2F219E-A991-B87F-6BBC-31531043C380}"/>
          </ac:spMkLst>
        </pc:spChg>
        <pc:spChg chg="add del">
          <ac:chgData name="Hasan Selim" userId="84cd2103f36ef0dc" providerId="LiveId" clId="{6ED845BA-74CA-4F74-9AC4-C2ED4D184EBF}" dt="2026-11-03T11:38:29.802" v="2252" actId="22"/>
          <ac:spMkLst>
            <pc:docMk/>
            <pc:sldMk cId="295823079" sldId="502"/>
            <ac:spMk id="11" creationId="{984882B9-ECBB-09F5-F947-3817D06A9102}"/>
          </ac:spMkLst>
        </pc:spChg>
        <pc:spChg chg="add mod">
          <ac:chgData name="Hasan Selim" userId="84cd2103f36ef0dc" providerId="LiveId" clId="{6ED845BA-74CA-4F74-9AC4-C2ED4D184EBF}" dt="2026-11-03T11:38:35.747" v="2254" actId="1076"/>
          <ac:spMkLst>
            <pc:docMk/>
            <pc:sldMk cId="295823079" sldId="502"/>
            <ac:spMk id="13" creationId="{A84BD88D-FB8B-83C3-E307-7E2B5B624F92}"/>
          </ac:spMkLst>
        </pc:spChg>
        <pc:spChg chg="add mod">
          <ac:chgData name="Hasan Selim" userId="84cd2103f36ef0dc" providerId="LiveId" clId="{6ED845BA-74CA-4F74-9AC4-C2ED4D184EBF}" dt="2026-11-03T11:38:37.471" v="2255" actId="571"/>
          <ac:spMkLst>
            <pc:docMk/>
            <pc:sldMk cId="295823079" sldId="502"/>
            <ac:spMk id="14" creationId="{DE51F34F-8685-1971-A1E1-296846C8CE69}"/>
          </ac:spMkLst>
        </pc:spChg>
        <pc:spChg chg="add mod">
          <ac:chgData name="Hasan Selim" userId="84cd2103f36ef0dc" providerId="LiveId" clId="{6ED845BA-74CA-4F74-9AC4-C2ED4D184EBF}" dt="2026-11-03T11:38:39.418" v="2256" actId="571"/>
          <ac:spMkLst>
            <pc:docMk/>
            <pc:sldMk cId="295823079" sldId="502"/>
            <ac:spMk id="15" creationId="{BE657CA0-7166-7F79-72EF-35D4ADEAC0FE}"/>
          </ac:spMkLst>
        </pc:spChg>
        <pc:spChg chg="add mod">
          <ac:chgData name="Hasan Selim" userId="84cd2103f36ef0dc" providerId="LiveId" clId="{6ED845BA-74CA-4F74-9AC4-C2ED4D184EBF}" dt="2026-11-03T11:38:40.847" v="2257" actId="571"/>
          <ac:spMkLst>
            <pc:docMk/>
            <pc:sldMk cId="295823079" sldId="502"/>
            <ac:spMk id="16" creationId="{115A7147-1DA0-8DD8-1026-6E2E7C25F03D}"/>
          </ac:spMkLst>
        </pc:spChg>
        <pc:spChg chg="add mod">
          <ac:chgData name="Hasan Selim" userId="84cd2103f36ef0dc" providerId="LiveId" clId="{6ED845BA-74CA-4F74-9AC4-C2ED4D184EBF}" dt="2026-11-03T11:38:43.957" v="2258" actId="571"/>
          <ac:spMkLst>
            <pc:docMk/>
            <pc:sldMk cId="295823079" sldId="502"/>
            <ac:spMk id="17" creationId="{303AB28F-7D18-5F75-71FC-D3C9E0D4723C}"/>
          </ac:spMkLst>
        </pc:spChg>
        <pc:spChg chg="add mod">
          <ac:chgData name="Hasan Selim" userId="84cd2103f36ef0dc" providerId="LiveId" clId="{6ED845BA-74CA-4F74-9AC4-C2ED4D184EBF}" dt="2026-11-03T11:38:43.957" v="2258" actId="571"/>
          <ac:spMkLst>
            <pc:docMk/>
            <pc:sldMk cId="295823079" sldId="502"/>
            <ac:spMk id="18" creationId="{01121330-450B-1105-C888-E5A6713CA886}"/>
          </ac:spMkLst>
        </pc:spChg>
        <pc:spChg chg="add mod">
          <ac:chgData name="Hasan Selim" userId="84cd2103f36ef0dc" providerId="LiveId" clId="{6ED845BA-74CA-4F74-9AC4-C2ED4D184EBF}" dt="2026-11-03T11:38:43.957" v="2258" actId="571"/>
          <ac:spMkLst>
            <pc:docMk/>
            <pc:sldMk cId="295823079" sldId="502"/>
            <ac:spMk id="19" creationId="{E38D60E8-D7C6-21A2-59D0-2E04910A77D3}"/>
          </ac:spMkLst>
        </pc:spChg>
        <pc:spChg chg="add mod">
          <ac:chgData name="Hasan Selim" userId="84cd2103f36ef0dc" providerId="LiveId" clId="{6ED845BA-74CA-4F74-9AC4-C2ED4D184EBF}" dt="2026-11-03T11:38:43.957" v="2258" actId="571"/>
          <ac:spMkLst>
            <pc:docMk/>
            <pc:sldMk cId="295823079" sldId="502"/>
            <ac:spMk id="20" creationId="{DA102F39-CFF2-8D5E-A426-92C4E1432E44}"/>
          </ac:spMkLst>
        </pc:spChg>
        <pc:spChg chg="add mod">
          <ac:chgData name="Hasan Selim" userId="84cd2103f36ef0dc" providerId="LiveId" clId="{6ED845BA-74CA-4F74-9AC4-C2ED4D184EBF}" dt="2026-11-03T11:38:46.111" v="2259" actId="571"/>
          <ac:spMkLst>
            <pc:docMk/>
            <pc:sldMk cId="295823079" sldId="502"/>
            <ac:spMk id="21" creationId="{1AC69321-BE4A-577B-FF75-0BF7DFD1B676}"/>
          </ac:spMkLst>
        </pc:spChg>
        <pc:spChg chg="add mod">
          <ac:chgData name="Hasan Selim" userId="84cd2103f36ef0dc" providerId="LiveId" clId="{6ED845BA-74CA-4F74-9AC4-C2ED4D184EBF}" dt="2026-11-03T11:38:46.111" v="2259" actId="571"/>
          <ac:spMkLst>
            <pc:docMk/>
            <pc:sldMk cId="295823079" sldId="502"/>
            <ac:spMk id="22" creationId="{44AD9933-A330-6333-D02B-A225392955A1}"/>
          </ac:spMkLst>
        </pc:spChg>
        <pc:spChg chg="add mod">
          <ac:chgData name="Hasan Selim" userId="84cd2103f36ef0dc" providerId="LiveId" clId="{6ED845BA-74CA-4F74-9AC4-C2ED4D184EBF}" dt="2026-11-03T11:38:46.111" v="2259" actId="571"/>
          <ac:spMkLst>
            <pc:docMk/>
            <pc:sldMk cId="295823079" sldId="502"/>
            <ac:spMk id="23" creationId="{55E9B863-6F38-839D-2FFE-F164E30656A2}"/>
          </ac:spMkLst>
        </pc:spChg>
        <pc:spChg chg="add mod">
          <ac:chgData name="Hasan Selim" userId="84cd2103f36ef0dc" providerId="LiveId" clId="{6ED845BA-74CA-4F74-9AC4-C2ED4D184EBF}" dt="2026-11-03T11:38:46.111" v="2259" actId="571"/>
          <ac:spMkLst>
            <pc:docMk/>
            <pc:sldMk cId="295823079" sldId="502"/>
            <ac:spMk id="24" creationId="{3A527D90-B3FF-7CA0-3A26-61698393DB4E}"/>
          </ac:spMkLst>
        </pc:spChg>
        <pc:spChg chg="add mod">
          <ac:chgData name="Hasan Selim" userId="84cd2103f36ef0dc" providerId="LiveId" clId="{6ED845BA-74CA-4F74-9AC4-C2ED4D184EBF}" dt="2026-11-03T11:38:47.919" v="2260" actId="571"/>
          <ac:spMkLst>
            <pc:docMk/>
            <pc:sldMk cId="295823079" sldId="502"/>
            <ac:spMk id="25" creationId="{215F14D6-CFED-D5B7-3F8A-D0723D8ECB59}"/>
          </ac:spMkLst>
        </pc:spChg>
        <pc:spChg chg="add mod">
          <ac:chgData name="Hasan Selim" userId="84cd2103f36ef0dc" providerId="LiveId" clId="{6ED845BA-74CA-4F74-9AC4-C2ED4D184EBF}" dt="2026-11-03T11:38:47.919" v="2260" actId="571"/>
          <ac:spMkLst>
            <pc:docMk/>
            <pc:sldMk cId="295823079" sldId="502"/>
            <ac:spMk id="26" creationId="{D31E7475-3047-DFD7-E2DC-14723FA8B29A}"/>
          </ac:spMkLst>
        </pc:spChg>
        <pc:spChg chg="add mod">
          <ac:chgData name="Hasan Selim" userId="84cd2103f36ef0dc" providerId="LiveId" clId="{6ED845BA-74CA-4F74-9AC4-C2ED4D184EBF}" dt="2026-11-03T11:38:47.919" v="2260" actId="571"/>
          <ac:spMkLst>
            <pc:docMk/>
            <pc:sldMk cId="295823079" sldId="502"/>
            <ac:spMk id="27" creationId="{E571AEB2-62E1-BAE6-262D-99EB9A40EED1}"/>
          </ac:spMkLst>
        </pc:spChg>
        <pc:spChg chg="add mod">
          <ac:chgData name="Hasan Selim" userId="84cd2103f36ef0dc" providerId="LiveId" clId="{6ED845BA-74CA-4F74-9AC4-C2ED4D184EBF}" dt="2026-11-03T11:38:47.919" v="2260" actId="571"/>
          <ac:spMkLst>
            <pc:docMk/>
            <pc:sldMk cId="295823079" sldId="502"/>
            <ac:spMk id="28" creationId="{38FAE554-2F82-A197-6B23-DA7A7D2FD185}"/>
          </ac:spMkLst>
        </pc:spChg>
        <pc:spChg chg="add mod">
          <ac:chgData name="Hasan Selim" userId="84cd2103f36ef0dc" providerId="LiveId" clId="{6ED845BA-74CA-4F74-9AC4-C2ED4D184EBF}" dt="2026-11-03T11:38:49.457" v="2261" actId="571"/>
          <ac:spMkLst>
            <pc:docMk/>
            <pc:sldMk cId="295823079" sldId="502"/>
            <ac:spMk id="29" creationId="{7A7F7265-2A49-496A-92CB-7E2224634ACF}"/>
          </ac:spMkLst>
        </pc:spChg>
        <pc:spChg chg="add mod">
          <ac:chgData name="Hasan Selim" userId="84cd2103f36ef0dc" providerId="LiveId" clId="{6ED845BA-74CA-4F74-9AC4-C2ED4D184EBF}" dt="2026-11-03T11:38:49.457" v="2261" actId="571"/>
          <ac:spMkLst>
            <pc:docMk/>
            <pc:sldMk cId="295823079" sldId="502"/>
            <ac:spMk id="30" creationId="{364541A9-683A-7F35-3895-C3373EC5C0EC}"/>
          </ac:spMkLst>
        </pc:spChg>
        <pc:spChg chg="add mod">
          <ac:chgData name="Hasan Selim" userId="84cd2103f36ef0dc" providerId="LiveId" clId="{6ED845BA-74CA-4F74-9AC4-C2ED4D184EBF}" dt="2026-11-03T11:38:49.457" v="2261" actId="571"/>
          <ac:spMkLst>
            <pc:docMk/>
            <pc:sldMk cId="295823079" sldId="502"/>
            <ac:spMk id="31" creationId="{C8C4ED66-7A5B-A018-7C20-26E640537E2F}"/>
          </ac:spMkLst>
        </pc:spChg>
        <pc:spChg chg="add mod">
          <ac:chgData name="Hasan Selim" userId="84cd2103f36ef0dc" providerId="LiveId" clId="{6ED845BA-74CA-4F74-9AC4-C2ED4D184EBF}" dt="2026-11-03T11:38:49.457" v="2261" actId="571"/>
          <ac:spMkLst>
            <pc:docMk/>
            <pc:sldMk cId="295823079" sldId="502"/>
            <ac:spMk id="32" creationId="{8C7EFC41-9024-1C52-C593-7743744E6FF2}"/>
          </ac:spMkLst>
        </pc:spChg>
        <pc:spChg chg="add mod">
          <ac:chgData name="Hasan Selim" userId="84cd2103f36ef0dc" providerId="LiveId" clId="{6ED845BA-74CA-4F74-9AC4-C2ED4D184EBF}" dt="2026-11-03T11:38:50.947" v="2262" actId="571"/>
          <ac:spMkLst>
            <pc:docMk/>
            <pc:sldMk cId="295823079" sldId="502"/>
            <ac:spMk id="33" creationId="{314C0184-16D9-A9B9-6A3F-99D700C957CE}"/>
          </ac:spMkLst>
        </pc:spChg>
        <pc:spChg chg="add mod">
          <ac:chgData name="Hasan Selim" userId="84cd2103f36ef0dc" providerId="LiveId" clId="{6ED845BA-74CA-4F74-9AC4-C2ED4D184EBF}" dt="2026-11-03T11:38:50.947" v="2262" actId="571"/>
          <ac:spMkLst>
            <pc:docMk/>
            <pc:sldMk cId="295823079" sldId="502"/>
            <ac:spMk id="34" creationId="{9B63D1F7-CA44-5C2F-0BAB-86887EEB4B8B}"/>
          </ac:spMkLst>
        </pc:spChg>
        <pc:spChg chg="add mod">
          <ac:chgData name="Hasan Selim" userId="84cd2103f36ef0dc" providerId="LiveId" clId="{6ED845BA-74CA-4F74-9AC4-C2ED4D184EBF}" dt="2026-11-03T11:38:50.947" v="2262" actId="571"/>
          <ac:spMkLst>
            <pc:docMk/>
            <pc:sldMk cId="295823079" sldId="502"/>
            <ac:spMk id="35" creationId="{5CB24741-2F10-FD37-4806-A2C6CA88766E}"/>
          </ac:spMkLst>
        </pc:spChg>
        <pc:spChg chg="add mod">
          <ac:chgData name="Hasan Selim" userId="84cd2103f36ef0dc" providerId="LiveId" clId="{6ED845BA-74CA-4F74-9AC4-C2ED4D184EBF}" dt="2026-11-03T11:38:50.947" v="2262" actId="571"/>
          <ac:spMkLst>
            <pc:docMk/>
            <pc:sldMk cId="295823079" sldId="502"/>
            <ac:spMk id="36" creationId="{291F800D-5ADA-45FE-E7BA-F5A622F1EED7}"/>
          </ac:spMkLst>
        </pc:spChg>
        <pc:spChg chg="add mod">
          <ac:chgData name="Hasan Selim" userId="84cd2103f36ef0dc" providerId="LiveId" clId="{6ED845BA-74CA-4F74-9AC4-C2ED4D184EBF}" dt="2026-11-03T11:38:52.942" v="2263" actId="571"/>
          <ac:spMkLst>
            <pc:docMk/>
            <pc:sldMk cId="295823079" sldId="502"/>
            <ac:spMk id="37" creationId="{7C7DA998-1698-A06E-267F-55110F20244C}"/>
          </ac:spMkLst>
        </pc:spChg>
        <pc:spChg chg="add mod">
          <ac:chgData name="Hasan Selim" userId="84cd2103f36ef0dc" providerId="LiveId" clId="{6ED845BA-74CA-4F74-9AC4-C2ED4D184EBF}" dt="2026-11-03T11:38:52.942" v="2263" actId="571"/>
          <ac:spMkLst>
            <pc:docMk/>
            <pc:sldMk cId="295823079" sldId="502"/>
            <ac:spMk id="38" creationId="{0A90D46E-5455-AEC4-A919-929B6697B52F}"/>
          </ac:spMkLst>
        </pc:spChg>
        <pc:spChg chg="add mod">
          <ac:chgData name="Hasan Selim" userId="84cd2103f36ef0dc" providerId="LiveId" clId="{6ED845BA-74CA-4F74-9AC4-C2ED4D184EBF}" dt="2026-11-03T11:38:52.942" v="2263" actId="571"/>
          <ac:spMkLst>
            <pc:docMk/>
            <pc:sldMk cId="295823079" sldId="502"/>
            <ac:spMk id="39" creationId="{B6B38506-25F3-F1E2-537D-F78BAFA09C14}"/>
          </ac:spMkLst>
        </pc:spChg>
        <pc:spChg chg="add mod">
          <ac:chgData name="Hasan Selim" userId="84cd2103f36ef0dc" providerId="LiveId" clId="{6ED845BA-74CA-4F74-9AC4-C2ED4D184EBF}" dt="2026-11-03T11:38:52.942" v="2263" actId="571"/>
          <ac:spMkLst>
            <pc:docMk/>
            <pc:sldMk cId="295823079" sldId="502"/>
            <ac:spMk id="40" creationId="{278A10C6-BB52-D07F-9604-988868F9970A}"/>
          </ac:spMkLst>
        </pc:spChg>
        <pc:spChg chg="add mod">
          <ac:chgData name="Hasan Selim" userId="84cd2103f36ef0dc" providerId="LiveId" clId="{6ED845BA-74CA-4F74-9AC4-C2ED4D184EBF}" dt="2026-11-03T11:38:54.897" v="2264" actId="571"/>
          <ac:spMkLst>
            <pc:docMk/>
            <pc:sldMk cId="295823079" sldId="502"/>
            <ac:spMk id="41" creationId="{B937F9E8-B4A7-8316-BF23-78F89E0C6F3F}"/>
          </ac:spMkLst>
        </pc:spChg>
        <pc:spChg chg="add mod">
          <ac:chgData name="Hasan Selim" userId="84cd2103f36ef0dc" providerId="LiveId" clId="{6ED845BA-74CA-4F74-9AC4-C2ED4D184EBF}" dt="2026-11-03T11:38:54.897" v="2264" actId="571"/>
          <ac:spMkLst>
            <pc:docMk/>
            <pc:sldMk cId="295823079" sldId="502"/>
            <ac:spMk id="42" creationId="{2B3721EE-C8A4-3B39-8745-6B6FB1C537A3}"/>
          </ac:spMkLst>
        </pc:spChg>
        <pc:spChg chg="add mod">
          <ac:chgData name="Hasan Selim" userId="84cd2103f36ef0dc" providerId="LiveId" clId="{6ED845BA-74CA-4F74-9AC4-C2ED4D184EBF}" dt="2026-11-03T11:38:54.897" v="2264" actId="571"/>
          <ac:spMkLst>
            <pc:docMk/>
            <pc:sldMk cId="295823079" sldId="502"/>
            <ac:spMk id="43" creationId="{C8E10D99-E1A3-0958-4658-8026FF847C00}"/>
          </ac:spMkLst>
        </pc:spChg>
        <pc:spChg chg="add mod">
          <ac:chgData name="Hasan Selim" userId="84cd2103f36ef0dc" providerId="LiveId" clId="{6ED845BA-74CA-4F74-9AC4-C2ED4D184EBF}" dt="2026-11-03T11:38:54.897" v="2264" actId="571"/>
          <ac:spMkLst>
            <pc:docMk/>
            <pc:sldMk cId="295823079" sldId="502"/>
            <ac:spMk id="44" creationId="{D57F9087-D2E2-EEFF-0921-C1C512F62368}"/>
          </ac:spMkLst>
        </pc:spChg>
        <pc:spChg chg="add mod">
          <ac:chgData name="Hasan Selim" userId="84cd2103f36ef0dc" providerId="LiveId" clId="{6ED845BA-74CA-4F74-9AC4-C2ED4D184EBF}" dt="2026-11-03T11:39:01.142" v="2266" actId="1076"/>
          <ac:spMkLst>
            <pc:docMk/>
            <pc:sldMk cId="295823079" sldId="502"/>
            <ac:spMk id="45" creationId="{1C95BC5D-051A-104B-A927-93BA8F9FC222}"/>
          </ac:spMkLst>
        </pc:spChg>
        <pc:spChg chg="add mod">
          <ac:chgData name="Hasan Selim" userId="84cd2103f36ef0dc" providerId="LiveId" clId="{6ED845BA-74CA-4F74-9AC4-C2ED4D184EBF}" dt="2026-11-03T11:39:03.402" v="2268" actId="948"/>
          <ac:spMkLst>
            <pc:docMk/>
            <pc:sldMk cId="295823079" sldId="502"/>
            <ac:spMk id="46" creationId="{3EB0629D-61F8-7A96-0947-CC08258E2C5A}"/>
          </ac:spMkLst>
        </pc:spChg>
        <pc:spChg chg="add mod">
          <ac:chgData name="Hasan Selim" userId="84cd2103f36ef0dc" providerId="LiveId" clId="{6ED845BA-74CA-4F74-9AC4-C2ED4D184EBF}" dt="2026-11-03T11:57:14.093" v="2444" actId="404"/>
          <ac:spMkLst>
            <pc:docMk/>
            <pc:sldMk cId="295823079" sldId="502"/>
            <ac:spMk id="47" creationId="{C2306FF9-9DC8-86D7-EF0C-307F9212B5AC}"/>
          </ac:spMkLst>
        </pc:spChg>
        <pc:spChg chg="add mod">
          <ac:chgData name="Hasan Selim" userId="84cd2103f36ef0dc" providerId="LiveId" clId="{6ED845BA-74CA-4F74-9AC4-C2ED4D184EBF}" dt="2026-11-03T11:57:38.383" v="2456" actId="1076"/>
          <ac:spMkLst>
            <pc:docMk/>
            <pc:sldMk cId="295823079" sldId="502"/>
            <ac:spMk id="48" creationId="{FA9B8AA7-C550-3D50-2798-6FB002CC9289}"/>
          </ac:spMkLst>
        </pc:spChg>
        <pc:spChg chg="add mod">
          <ac:chgData name="Hasan Selim" userId="84cd2103f36ef0dc" providerId="LiveId" clId="{6ED845BA-74CA-4F74-9AC4-C2ED4D184EBF}" dt="2026-11-03T11:57:35.793" v="2455" actId="1076"/>
          <ac:spMkLst>
            <pc:docMk/>
            <pc:sldMk cId="295823079" sldId="502"/>
            <ac:spMk id="49" creationId="{BCA81D08-8613-7F88-CE51-86E6FF0595D4}"/>
          </ac:spMkLst>
        </pc:spChg>
        <pc:spChg chg="add mod">
          <ac:chgData name="Hasan Selim" userId="84cd2103f36ef0dc" providerId="LiveId" clId="{6ED845BA-74CA-4F74-9AC4-C2ED4D184EBF}" dt="2026-11-03T11:57:32.973" v="2454" actId="1076"/>
          <ac:spMkLst>
            <pc:docMk/>
            <pc:sldMk cId="295823079" sldId="502"/>
            <ac:spMk id="50" creationId="{95144E49-61DA-2352-10FD-A92E21374CEE}"/>
          </ac:spMkLst>
        </pc:spChg>
        <pc:spChg chg="add mod">
          <ac:chgData name="Hasan Selim" userId="84cd2103f36ef0dc" providerId="LiveId" clId="{6ED845BA-74CA-4F74-9AC4-C2ED4D184EBF}" dt="2026-11-03T11:57:30.602" v="2453" actId="1076"/>
          <ac:spMkLst>
            <pc:docMk/>
            <pc:sldMk cId="295823079" sldId="502"/>
            <ac:spMk id="51" creationId="{239B2E74-0414-3753-7108-43C9C1E3C03B}"/>
          </ac:spMkLst>
        </pc:spChg>
        <pc:spChg chg="add mod">
          <ac:chgData name="Hasan Selim" userId="84cd2103f36ef0dc" providerId="LiveId" clId="{6ED845BA-74CA-4F74-9AC4-C2ED4D184EBF}" dt="2026-11-03T11:57:28.543" v="2452" actId="1076"/>
          <ac:spMkLst>
            <pc:docMk/>
            <pc:sldMk cId="295823079" sldId="502"/>
            <ac:spMk id="52" creationId="{3AF322C1-B5BB-E3A9-4CF6-B28C625AB491}"/>
          </ac:spMkLst>
        </pc:spChg>
        <pc:spChg chg="add mod">
          <ac:chgData name="Hasan Selim" userId="84cd2103f36ef0dc" providerId="LiveId" clId="{6ED845BA-74CA-4F74-9AC4-C2ED4D184EBF}" dt="2026-11-03T11:57:26.882" v="2451" actId="1076"/>
          <ac:spMkLst>
            <pc:docMk/>
            <pc:sldMk cId="295823079" sldId="502"/>
            <ac:spMk id="53" creationId="{33683D3E-85FB-74E5-EFC0-DE64D2DFE5E7}"/>
          </ac:spMkLst>
        </pc:spChg>
        <pc:spChg chg="add mod">
          <ac:chgData name="Hasan Selim" userId="84cd2103f36ef0dc" providerId="LiveId" clId="{6ED845BA-74CA-4F74-9AC4-C2ED4D184EBF}" dt="2026-11-03T11:57:24.573" v="2450" actId="1076"/>
          <ac:spMkLst>
            <pc:docMk/>
            <pc:sldMk cId="295823079" sldId="502"/>
            <ac:spMk id="54" creationId="{41E17942-BAA3-FFA2-F17B-FCAF0581B775}"/>
          </ac:spMkLst>
        </pc:spChg>
        <pc:picChg chg="add mod">
          <ac:chgData name="Hasan Selim" userId="84cd2103f36ef0dc" providerId="LiveId" clId="{6ED845BA-74CA-4F74-9AC4-C2ED4D184EBF}" dt="2026-11-03T11:19:20.921" v="1986"/>
          <ac:picMkLst>
            <pc:docMk/>
            <pc:sldMk cId="295823079" sldId="502"/>
            <ac:picMk id="3" creationId="{D1F89782-B24F-CE66-9F95-B483E3B9D6E7}"/>
          </ac:picMkLst>
        </pc:picChg>
      </pc:sldChg>
      <pc:sldChg chg="addSp modSp new mod">
        <pc:chgData name="Hasan Selim" userId="84cd2103f36ef0dc" providerId="LiveId" clId="{6ED845BA-74CA-4F74-9AC4-C2ED4D184EBF}" dt="2026-11-03T11:55:04.673" v="2393" actId="1076"/>
        <pc:sldMkLst>
          <pc:docMk/>
          <pc:sldMk cId="3765070010" sldId="503"/>
        </pc:sldMkLst>
        <pc:spChg chg="add mod">
          <ac:chgData name="Hasan Selim" userId="84cd2103f36ef0dc" providerId="LiveId" clId="{6ED845BA-74CA-4F74-9AC4-C2ED4D184EBF}" dt="2026-11-03T11:55:04.673" v="2393" actId="1076"/>
          <ac:spMkLst>
            <pc:docMk/>
            <pc:sldMk cId="3765070010" sldId="503"/>
            <ac:spMk id="5" creationId="{3BB30782-DA76-97F3-4F51-0F94326021EF}"/>
          </ac:spMkLst>
        </pc:spChg>
        <pc:spChg chg="add mod">
          <ac:chgData name="Hasan Selim" userId="84cd2103f36ef0dc" providerId="LiveId" clId="{6ED845BA-74CA-4F74-9AC4-C2ED4D184EBF}" dt="2026-11-03T11:55:01.215" v="2392" actId="1076"/>
          <ac:spMkLst>
            <pc:docMk/>
            <pc:sldMk cId="3765070010" sldId="503"/>
            <ac:spMk id="6" creationId="{2601B599-1C46-AC8F-AE75-2A01C00AB8B7}"/>
          </ac:spMkLst>
        </pc:spChg>
        <pc:spChg chg="add mod">
          <ac:chgData name="Hasan Selim" userId="84cd2103f36ef0dc" providerId="LiveId" clId="{6ED845BA-74CA-4F74-9AC4-C2ED4D184EBF}" dt="2026-11-03T11:54:56.323" v="2389" actId="1076"/>
          <ac:spMkLst>
            <pc:docMk/>
            <pc:sldMk cId="3765070010" sldId="503"/>
            <ac:spMk id="7" creationId="{E2D312E3-3CB5-BFC2-CF73-11EC1DB39156}"/>
          </ac:spMkLst>
        </pc:spChg>
        <pc:spChg chg="add mod">
          <ac:chgData name="Hasan Selim" userId="84cd2103f36ef0dc" providerId="LiveId" clId="{6ED845BA-74CA-4F74-9AC4-C2ED4D184EBF}" dt="2026-11-03T11:54:46.503" v="2388" actId="571"/>
          <ac:spMkLst>
            <pc:docMk/>
            <pc:sldMk cId="3765070010" sldId="503"/>
            <ac:spMk id="8" creationId="{2298162A-B723-F00E-0317-887B81B4DECE}"/>
          </ac:spMkLst>
        </pc:spChg>
        <pc:spChg chg="add mod">
          <ac:chgData name="Hasan Selim" userId="84cd2103f36ef0dc" providerId="LiveId" clId="{6ED845BA-74CA-4F74-9AC4-C2ED4D184EBF}" dt="2026-11-03T11:54:46.503" v="2388" actId="571"/>
          <ac:spMkLst>
            <pc:docMk/>
            <pc:sldMk cId="3765070010" sldId="503"/>
            <ac:spMk id="9" creationId="{A08B8A46-4676-34C7-5FD4-BF727AFBDED3}"/>
          </ac:spMkLst>
        </pc:spChg>
        <pc:spChg chg="add mod">
          <ac:chgData name="Hasan Selim" userId="84cd2103f36ef0dc" providerId="LiveId" clId="{6ED845BA-74CA-4F74-9AC4-C2ED4D184EBF}" dt="2026-11-03T11:54:46.503" v="2388" actId="571"/>
          <ac:spMkLst>
            <pc:docMk/>
            <pc:sldMk cId="3765070010" sldId="503"/>
            <ac:spMk id="10" creationId="{0DF61714-A7EB-7CDB-8166-89C31ADE1AF7}"/>
          </ac:spMkLst>
        </pc:spChg>
        <pc:spChg chg="add mod">
          <ac:chgData name="Hasan Selim" userId="84cd2103f36ef0dc" providerId="LiveId" clId="{6ED845BA-74CA-4F74-9AC4-C2ED4D184EBF}" dt="2026-11-03T11:54:46.503" v="2388" actId="571"/>
          <ac:spMkLst>
            <pc:docMk/>
            <pc:sldMk cId="3765070010" sldId="503"/>
            <ac:spMk id="11" creationId="{EF8CBA08-1711-310E-2B83-7EDF3353820B}"/>
          </ac:spMkLst>
        </pc:spChg>
        <pc:spChg chg="add mod">
          <ac:chgData name="Hasan Selim" userId="84cd2103f36ef0dc" providerId="LiveId" clId="{6ED845BA-74CA-4F74-9AC4-C2ED4D184EBF}" dt="2026-11-03T11:54:46.503" v="2388" actId="571"/>
          <ac:spMkLst>
            <pc:docMk/>
            <pc:sldMk cId="3765070010" sldId="503"/>
            <ac:spMk id="12" creationId="{C2141652-DFC2-894B-99B7-2BF5DFCE80FE}"/>
          </ac:spMkLst>
        </pc:spChg>
        <pc:spChg chg="add mod">
          <ac:chgData name="Hasan Selim" userId="84cd2103f36ef0dc" providerId="LiveId" clId="{6ED845BA-74CA-4F74-9AC4-C2ED4D184EBF}" dt="2026-11-03T11:40:47.446" v="2298" actId="164"/>
          <ac:spMkLst>
            <pc:docMk/>
            <pc:sldMk cId="3765070010" sldId="503"/>
            <ac:spMk id="13" creationId="{1EE97A6A-DD06-66FE-0BF0-A7D1519AA0EE}"/>
          </ac:spMkLst>
        </pc:spChg>
        <pc:spChg chg="add mod">
          <ac:chgData name="Hasan Selim" userId="84cd2103f36ef0dc" providerId="LiveId" clId="{6ED845BA-74CA-4F74-9AC4-C2ED4D184EBF}" dt="2026-11-03T11:54:46.503" v="2388" actId="571"/>
          <ac:spMkLst>
            <pc:docMk/>
            <pc:sldMk cId="3765070010" sldId="503"/>
            <ac:spMk id="14" creationId="{D55A0F4F-B1A1-E9B2-E038-52130740FE54}"/>
          </ac:spMkLst>
        </pc:spChg>
        <pc:spChg chg="add mod">
          <ac:chgData name="Hasan Selim" userId="84cd2103f36ef0dc" providerId="LiveId" clId="{6ED845BA-74CA-4F74-9AC4-C2ED4D184EBF}" dt="2026-11-03T11:54:46.503" v="2388" actId="571"/>
          <ac:spMkLst>
            <pc:docMk/>
            <pc:sldMk cId="3765070010" sldId="503"/>
            <ac:spMk id="15" creationId="{65E2421A-C561-07F9-260B-E0B23C7CC644}"/>
          </ac:spMkLst>
        </pc:spChg>
        <pc:spChg chg="add mod">
          <ac:chgData name="Hasan Selim" userId="84cd2103f36ef0dc" providerId="LiveId" clId="{6ED845BA-74CA-4F74-9AC4-C2ED4D184EBF}" dt="2026-11-03T11:54:46.503" v="2388" actId="571"/>
          <ac:spMkLst>
            <pc:docMk/>
            <pc:sldMk cId="3765070010" sldId="503"/>
            <ac:spMk id="16" creationId="{0D10E932-7021-8102-334C-4F7168A15D06}"/>
          </ac:spMkLst>
        </pc:spChg>
        <pc:spChg chg="add mod">
          <ac:chgData name="Hasan Selim" userId="84cd2103f36ef0dc" providerId="LiveId" clId="{6ED845BA-74CA-4F74-9AC4-C2ED4D184EBF}" dt="2026-11-03T11:54:46.503" v="2388" actId="571"/>
          <ac:spMkLst>
            <pc:docMk/>
            <pc:sldMk cId="3765070010" sldId="503"/>
            <ac:spMk id="17" creationId="{F15F8A6B-FF68-9E9F-099B-AA09934B7E20}"/>
          </ac:spMkLst>
        </pc:spChg>
        <pc:spChg chg="add mod">
          <ac:chgData name="Hasan Selim" userId="84cd2103f36ef0dc" providerId="LiveId" clId="{6ED845BA-74CA-4F74-9AC4-C2ED4D184EBF}" dt="2026-11-03T11:54:46.503" v="2388" actId="571"/>
          <ac:spMkLst>
            <pc:docMk/>
            <pc:sldMk cId="3765070010" sldId="503"/>
            <ac:spMk id="19" creationId="{20C491D4-51F4-64EA-E231-04F35E331F00}"/>
          </ac:spMkLst>
        </pc:spChg>
        <pc:grpChg chg="mod ord">
          <ac:chgData name="Hasan Selim" userId="84cd2103f36ef0dc" providerId="LiveId" clId="{6ED845BA-74CA-4F74-9AC4-C2ED4D184EBF}" dt="2026-11-03T11:54:59.242" v="2391" actId="1076"/>
          <ac:grpSpMkLst>
            <pc:docMk/>
            <pc:sldMk cId="3765070010" sldId="503"/>
            <ac:grpSpMk id="18" creationId="{68517028-F7DF-4CCC-11C0-15E0478C0A19}"/>
          </ac:grpSpMkLst>
        </pc:grpChg>
        <pc:picChg chg="add mod">
          <ac:chgData name="Hasan Selim" userId="84cd2103f36ef0dc" providerId="LiveId" clId="{6ED845BA-74CA-4F74-9AC4-C2ED4D184EBF}" dt="2026-11-03T11:40:32.322" v="2292" actId="1076"/>
          <ac:picMkLst>
            <pc:docMk/>
            <pc:sldMk cId="3765070010" sldId="503"/>
            <ac:picMk id="3" creationId="{355E8C9C-7FB4-8ECD-6E1B-0A85D6EB0A54}"/>
          </ac:picMkLst>
        </pc:picChg>
      </pc:sldChg>
      <pc:sldChg chg="addSp delSp modSp new mod">
        <pc:chgData name="Hasan Selim" userId="84cd2103f36ef0dc" providerId="LiveId" clId="{6ED845BA-74CA-4F74-9AC4-C2ED4D184EBF}" dt="2026-11-03T11:59:23.409" v="2514" actId="1076"/>
        <pc:sldMkLst>
          <pc:docMk/>
          <pc:sldMk cId="830430456" sldId="504"/>
        </pc:sldMkLst>
        <pc:spChg chg="add mod">
          <ac:chgData name="Hasan Selim" userId="84cd2103f36ef0dc" providerId="LiveId" clId="{6ED845BA-74CA-4F74-9AC4-C2ED4D184EBF}" dt="2026-11-03T11:59:23.409" v="2514" actId="1076"/>
          <ac:spMkLst>
            <pc:docMk/>
            <pc:sldMk cId="830430456" sldId="504"/>
            <ac:spMk id="7" creationId="{5993BFD3-F48D-CFB3-AB99-E520A84793DC}"/>
          </ac:spMkLst>
        </pc:spChg>
        <pc:picChg chg="add del mod">
          <ac:chgData name="Hasan Selim" userId="84cd2103f36ef0dc" providerId="LiveId" clId="{6ED845BA-74CA-4F74-9AC4-C2ED4D184EBF}" dt="2026-11-03T11:19:32.992" v="1991" actId="478"/>
          <ac:picMkLst>
            <pc:docMk/>
            <pc:sldMk cId="830430456" sldId="504"/>
            <ac:picMk id="3" creationId="{0E88FC7E-4605-46C6-E60E-35E0BDFF5982}"/>
          </ac:picMkLst>
        </pc:picChg>
        <pc:picChg chg="add mod">
          <ac:chgData name="Hasan Selim" userId="84cd2103f36ef0dc" providerId="LiveId" clId="{6ED845BA-74CA-4F74-9AC4-C2ED4D184EBF}" dt="2026-11-03T11:19:36.463" v="1993"/>
          <ac:picMkLst>
            <pc:docMk/>
            <pc:sldMk cId="830430456" sldId="504"/>
            <ac:picMk id="5" creationId="{432391F2-C47F-146F-7F2D-E65DEA07BA47}"/>
          </ac:picMkLst>
        </pc:picChg>
      </pc:sldChg>
      <pc:sldChg chg="addSp modSp new mod">
        <pc:chgData name="Hasan Selim" userId="84cd2103f36ef0dc" providerId="LiveId" clId="{6ED845BA-74CA-4F74-9AC4-C2ED4D184EBF}" dt="2026-11-03T11:42:26.676" v="2312" actId="1076"/>
        <pc:sldMkLst>
          <pc:docMk/>
          <pc:sldMk cId="2000493969" sldId="505"/>
        </pc:sldMkLst>
        <pc:spChg chg="add mod">
          <ac:chgData name="Hasan Selim" userId="84cd2103f36ef0dc" providerId="LiveId" clId="{6ED845BA-74CA-4F74-9AC4-C2ED4D184EBF}" dt="2026-11-03T11:42:26.676" v="2312" actId="1076"/>
          <ac:spMkLst>
            <pc:docMk/>
            <pc:sldMk cId="2000493969" sldId="505"/>
            <ac:spMk id="5" creationId="{ECD2612E-7BDA-D592-FC6B-5853324B6FBB}"/>
          </ac:spMkLst>
        </pc:spChg>
        <pc:picChg chg="add mod">
          <ac:chgData name="Hasan Selim" userId="84cd2103f36ef0dc" providerId="LiveId" clId="{6ED845BA-74CA-4F74-9AC4-C2ED4D184EBF}" dt="2026-11-03T11:19:45.280" v="1995"/>
          <ac:picMkLst>
            <pc:docMk/>
            <pc:sldMk cId="2000493969" sldId="505"/>
            <ac:picMk id="3" creationId="{563FB086-CC16-3A40-37D5-0B201E9A1328}"/>
          </ac:picMkLst>
        </pc:picChg>
      </pc:sldChg>
      <pc:sldChg chg="addSp modSp new mod">
        <pc:chgData name="Hasan Selim" userId="84cd2103f36ef0dc" providerId="LiveId" clId="{6ED845BA-74CA-4F74-9AC4-C2ED4D184EBF}" dt="2026-11-03T11:19:50.413" v="1997"/>
        <pc:sldMkLst>
          <pc:docMk/>
          <pc:sldMk cId="1947549215" sldId="506"/>
        </pc:sldMkLst>
        <pc:picChg chg="add mod">
          <ac:chgData name="Hasan Selim" userId="84cd2103f36ef0dc" providerId="LiveId" clId="{6ED845BA-74CA-4F74-9AC4-C2ED4D184EBF}" dt="2026-11-03T11:19:50.413" v="1997"/>
          <ac:picMkLst>
            <pc:docMk/>
            <pc:sldMk cId="1947549215" sldId="506"/>
            <ac:picMk id="3" creationId="{B732E11B-5671-18EE-A9AD-876E586EFAD9}"/>
          </ac:picMkLst>
        </pc:picChg>
      </pc:sldChg>
      <pc:sldChg chg="addSp modSp new mod">
        <pc:chgData name="Hasan Selim" userId="84cd2103f36ef0dc" providerId="LiveId" clId="{6ED845BA-74CA-4F74-9AC4-C2ED4D184EBF}" dt="2026-11-03T11:42:35.041" v="2318" actId="20577"/>
        <pc:sldMkLst>
          <pc:docMk/>
          <pc:sldMk cId="1333899801" sldId="507"/>
        </pc:sldMkLst>
        <pc:spChg chg="add mod">
          <ac:chgData name="Hasan Selim" userId="84cd2103f36ef0dc" providerId="LiveId" clId="{6ED845BA-74CA-4F74-9AC4-C2ED4D184EBF}" dt="2026-11-03T11:42:35.041" v="2318" actId="20577"/>
          <ac:spMkLst>
            <pc:docMk/>
            <pc:sldMk cId="1333899801" sldId="507"/>
            <ac:spMk id="5" creationId="{229E4879-5F55-1CD6-952E-E573DD05F2A2}"/>
          </ac:spMkLst>
        </pc:spChg>
        <pc:picChg chg="add mod">
          <ac:chgData name="Hasan Selim" userId="84cd2103f36ef0dc" providerId="LiveId" clId="{6ED845BA-74CA-4F74-9AC4-C2ED4D184EBF}" dt="2026-11-03T11:19:54.142" v="1999"/>
          <ac:picMkLst>
            <pc:docMk/>
            <pc:sldMk cId="1333899801" sldId="507"/>
            <ac:picMk id="3" creationId="{9A501DB9-FD49-5F53-9754-631220B639FD}"/>
          </ac:picMkLst>
        </pc:picChg>
      </pc:sldChg>
      <pc:sldChg chg="addSp modSp new mod">
        <pc:chgData name="Hasan Selim" userId="84cd2103f36ef0dc" providerId="LiveId" clId="{6ED845BA-74CA-4F74-9AC4-C2ED4D184EBF}" dt="2026-11-03T11:19:59.492" v="2001"/>
        <pc:sldMkLst>
          <pc:docMk/>
          <pc:sldMk cId="4074191062" sldId="508"/>
        </pc:sldMkLst>
        <pc:picChg chg="add mod">
          <ac:chgData name="Hasan Selim" userId="84cd2103f36ef0dc" providerId="LiveId" clId="{6ED845BA-74CA-4F74-9AC4-C2ED4D184EBF}" dt="2026-11-03T11:19:59.492" v="2001"/>
          <ac:picMkLst>
            <pc:docMk/>
            <pc:sldMk cId="4074191062" sldId="508"/>
            <ac:picMk id="3" creationId="{F00358C2-B9D8-DF69-A475-C6A530071615}"/>
          </ac:picMkLst>
        </pc:picChg>
      </pc:sldChg>
      <pc:sldChg chg="addSp modSp new mod">
        <pc:chgData name="Hasan Selim" userId="84cd2103f36ef0dc" providerId="LiveId" clId="{6ED845BA-74CA-4F74-9AC4-C2ED4D184EBF}" dt="2026-11-03T11:20:02.532" v="2003"/>
        <pc:sldMkLst>
          <pc:docMk/>
          <pc:sldMk cId="3507069539" sldId="509"/>
        </pc:sldMkLst>
        <pc:picChg chg="add mod">
          <ac:chgData name="Hasan Selim" userId="84cd2103f36ef0dc" providerId="LiveId" clId="{6ED845BA-74CA-4F74-9AC4-C2ED4D184EBF}" dt="2026-11-03T11:20:02.532" v="2003"/>
          <ac:picMkLst>
            <pc:docMk/>
            <pc:sldMk cId="3507069539" sldId="509"/>
            <ac:picMk id="3" creationId="{4885690C-0202-57A3-71C3-837B37B6ACD8}"/>
          </ac:picMkLst>
        </pc:picChg>
      </pc:sldChg>
      <pc:sldChg chg="addSp modSp new mod">
        <pc:chgData name="Hasan Selim" userId="84cd2103f36ef0dc" providerId="LiveId" clId="{6ED845BA-74CA-4F74-9AC4-C2ED4D184EBF}" dt="2026-11-03T11:20:05.185" v="2005"/>
        <pc:sldMkLst>
          <pc:docMk/>
          <pc:sldMk cId="2003193325" sldId="510"/>
        </pc:sldMkLst>
        <pc:picChg chg="add mod">
          <ac:chgData name="Hasan Selim" userId="84cd2103f36ef0dc" providerId="LiveId" clId="{6ED845BA-74CA-4F74-9AC4-C2ED4D184EBF}" dt="2026-11-03T11:20:05.185" v="2005"/>
          <ac:picMkLst>
            <pc:docMk/>
            <pc:sldMk cId="2003193325" sldId="510"/>
            <ac:picMk id="3" creationId="{D5CFE8F8-1809-7542-1E57-61FBC1DC1CDC}"/>
          </ac:picMkLst>
        </pc:picChg>
      </pc:sldChg>
      <pc:sldChg chg="addSp modSp new mod">
        <pc:chgData name="Hasan Selim" userId="84cd2103f36ef0dc" providerId="LiveId" clId="{6ED845BA-74CA-4F74-9AC4-C2ED4D184EBF}" dt="2026-11-03T11:20:07.792" v="2007"/>
        <pc:sldMkLst>
          <pc:docMk/>
          <pc:sldMk cId="2087725652" sldId="511"/>
        </pc:sldMkLst>
        <pc:picChg chg="add mod">
          <ac:chgData name="Hasan Selim" userId="84cd2103f36ef0dc" providerId="LiveId" clId="{6ED845BA-74CA-4F74-9AC4-C2ED4D184EBF}" dt="2026-11-03T11:20:07.792" v="2007"/>
          <ac:picMkLst>
            <pc:docMk/>
            <pc:sldMk cId="2087725652" sldId="511"/>
            <ac:picMk id="3" creationId="{8E1CB2B0-73E7-45B1-9601-2682ED16C69F}"/>
          </ac:picMkLst>
        </pc:picChg>
      </pc:sldChg>
      <pc:sldChg chg="addSp modSp new mod">
        <pc:chgData name="Hasan Selim" userId="84cd2103f36ef0dc" providerId="LiveId" clId="{6ED845BA-74CA-4F74-9AC4-C2ED4D184EBF}" dt="2026-11-03T11:20:10.548" v="2009"/>
        <pc:sldMkLst>
          <pc:docMk/>
          <pc:sldMk cId="2899056951" sldId="512"/>
        </pc:sldMkLst>
        <pc:picChg chg="add mod">
          <ac:chgData name="Hasan Selim" userId="84cd2103f36ef0dc" providerId="LiveId" clId="{6ED845BA-74CA-4F74-9AC4-C2ED4D184EBF}" dt="2026-11-03T11:20:10.548" v="2009"/>
          <ac:picMkLst>
            <pc:docMk/>
            <pc:sldMk cId="2899056951" sldId="512"/>
            <ac:picMk id="3" creationId="{82702B88-6489-F26C-C743-4F9C7C2F53E6}"/>
          </ac:picMkLst>
        </pc:picChg>
      </pc:sldChg>
      <pc:sldChg chg="addSp modSp new mod">
        <pc:chgData name="Hasan Selim" userId="84cd2103f36ef0dc" providerId="LiveId" clId="{6ED845BA-74CA-4F74-9AC4-C2ED4D184EBF}" dt="2026-11-03T11:20:13.401" v="2011"/>
        <pc:sldMkLst>
          <pc:docMk/>
          <pc:sldMk cId="3457246616" sldId="513"/>
        </pc:sldMkLst>
        <pc:picChg chg="add mod">
          <ac:chgData name="Hasan Selim" userId="84cd2103f36ef0dc" providerId="LiveId" clId="{6ED845BA-74CA-4F74-9AC4-C2ED4D184EBF}" dt="2026-11-03T11:20:13.401" v="2011"/>
          <ac:picMkLst>
            <pc:docMk/>
            <pc:sldMk cId="3457246616" sldId="513"/>
            <ac:picMk id="3" creationId="{A7085E17-0773-29CF-B38A-F2A6D319991A}"/>
          </ac:picMkLst>
        </pc:picChg>
      </pc:sldChg>
      <pc:sldChg chg="addSp modSp new mod">
        <pc:chgData name="Hasan Selim" userId="84cd2103f36ef0dc" providerId="LiveId" clId="{6ED845BA-74CA-4F74-9AC4-C2ED4D184EBF}" dt="2026-11-03T11:20:18.118" v="2013"/>
        <pc:sldMkLst>
          <pc:docMk/>
          <pc:sldMk cId="3455990854" sldId="514"/>
        </pc:sldMkLst>
        <pc:picChg chg="add mod">
          <ac:chgData name="Hasan Selim" userId="84cd2103f36ef0dc" providerId="LiveId" clId="{6ED845BA-74CA-4F74-9AC4-C2ED4D184EBF}" dt="2026-11-03T11:20:18.118" v="2013"/>
          <ac:picMkLst>
            <pc:docMk/>
            <pc:sldMk cId="3455990854" sldId="514"/>
            <ac:picMk id="3" creationId="{5C9B13A1-7F79-51F0-9D64-F1A0F27EE50C}"/>
          </ac:picMkLst>
        </pc:picChg>
      </pc:sldChg>
      <pc:sldChg chg="addSp modSp new mod">
        <pc:chgData name="Hasan Selim" userId="84cd2103f36ef0dc" providerId="LiveId" clId="{6ED845BA-74CA-4F74-9AC4-C2ED4D184EBF}" dt="2026-11-03T11:20:21.681" v="2015"/>
        <pc:sldMkLst>
          <pc:docMk/>
          <pc:sldMk cId="323774501" sldId="515"/>
        </pc:sldMkLst>
        <pc:picChg chg="add mod">
          <ac:chgData name="Hasan Selim" userId="84cd2103f36ef0dc" providerId="LiveId" clId="{6ED845BA-74CA-4F74-9AC4-C2ED4D184EBF}" dt="2026-11-03T11:20:21.681" v="2015"/>
          <ac:picMkLst>
            <pc:docMk/>
            <pc:sldMk cId="323774501" sldId="515"/>
            <ac:picMk id="3" creationId="{BFFCAD2D-EE12-82E2-6458-DF8A365B9DB5}"/>
          </ac:picMkLst>
        </pc:picChg>
      </pc:sldChg>
      <pc:sldMasterChg chg="addSp delSp modSp mod setBg delSldLayout modSldLayout">
        <pc:chgData name="Hasan Selim" userId="84cd2103f36ef0dc" providerId="LiveId" clId="{6ED845BA-74CA-4F74-9AC4-C2ED4D184EBF}" dt="2026-11-03T11:20:25.673" v="2016" actId="47"/>
        <pc:sldMasterMkLst>
          <pc:docMk/>
          <pc:sldMasterMk cId="1115456340" sldId="2147483674"/>
        </pc:sldMasterMkLst>
        <pc:spChg chg="add del mod">
          <ac:chgData name="Hasan Selim" userId="84cd2103f36ef0dc" providerId="LiveId" clId="{6ED845BA-74CA-4F74-9AC4-C2ED4D184EBF}" dt="2026-11-03T11:01:42.685" v="1892" actId="478"/>
          <ac:spMkLst>
            <pc:docMk/>
            <pc:sldMasterMk cId="1115456340" sldId="2147483674"/>
            <ac:spMk id="3" creationId="{628A4AFF-7F7B-7C88-8BA0-10A8B605F5D2}"/>
          </ac:spMkLst>
        </pc:spChg>
        <pc:spChg chg="mod">
          <ac:chgData name="Hasan Selim" userId="84cd2103f36ef0dc" providerId="LiveId" clId="{6ED845BA-74CA-4F74-9AC4-C2ED4D184EBF}" dt="2026-11-03T11:01:50.892" v="1894" actId="1076"/>
          <ac:spMkLst>
            <pc:docMk/>
            <pc:sldMasterMk cId="1115456340" sldId="2147483674"/>
            <ac:spMk id="8" creationId="{A6FBB519-2733-4A92-9000-2E4E21C3E63E}"/>
          </ac:spMkLst>
        </pc:spChg>
        <pc:spChg chg="del">
          <ac:chgData name="Hasan Selim" userId="84cd2103f36ef0dc" providerId="LiveId" clId="{6ED845BA-74CA-4F74-9AC4-C2ED4D184EBF}" dt="2026-11-03T11:01:48.205" v="1893" actId="478"/>
          <ac:spMkLst>
            <pc:docMk/>
            <pc:sldMasterMk cId="1115456340" sldId="2147483674"/>
            <ac:spMk id="36" creationId="{9097123B-917D-4B7B-A9C1-3FFF16FEBAFB}"/>
          </ac:spMkLst>
        </pc:spChg>
        <pc:spChg chg="del">
          <ac:chgData name="Hasan Selim" userId="84cd2103f36ef0dc" providerId="LiveId" clId="{6ED845BA-74CA-4F74-9AC4-C2ED4D184EBF}" dt="2026-11-03T11:01:48.205" v="1893" actId="478"/>
          <ac:spMkLst>
            <pc:docMk/>
            <pc:sldMasterMk cId="1115456340" sldId="2147483674"/>
            <ac:spMk id="37" creationId="{F62E8FFE-4AA8-46A7-84F9-CD922EE51F54}"/>
          </ac:spMkLst>
        </pc:spChg>
        <pc:spChg chg="del">
          <ac:chgData name="Hasan Selim" userId="84cd2103f36ef0dc" providerId="LiveId" clId="{6ED845BA-74CA-4F74-9AC4-C2ED4D184EBF}" dt="2026-11-03T11:01:48.205" v="1893" actId="478"/>
          <ac:spMkLst>
            <pc:docMk/>
            <pc:sldMasterMk cId="1115456340" sldId="2147483674"/>
            <ac:spMk id="38" creationId="{F1F9726C-7267-4C58-A744-6BD19F0E0F2C}"/>
          </ac:spMkLst>
        </pc:spChg>
        <pc:spChg chg="del">
          <ac:chgData name="Hasan Selim" userId="84cd2103f36ef0dc" providerId="LiveId" clId="{6ED845BA-74CA-4F74-9AC4-C2ED4D184EBF}" dt="2026-11-03T11:01:52.216" v="1895" actId="478"/>
          <ac:spMkLst>
            <pc:docMk/>
            <pc:sldMasterMk cId="1115456340" sldId="2147483674"/>
            <ac:spMk id="39" creationId="{22455879-3B0F-4818-9674-677B5C10FB1D}"/>
          </ac:spMkLst>
        </pc:spChg>
        <pc:grpChg chg="del">
          <ac:chgData name="Hasan Selim" userId="84cd2103f36ef0dc" providerId="LiveId" clId="{6ED845BA-74CA-4F74-9AC4-C2ED4D184EBF}" dt="2026-11-03T11:01:48.205" v="1893" actId="478"/>
          <ac:grpSpMkLst>
            <pc:docMk/>
            <pc:sldMasterMk cId="1115456340" sldId="2147483674"/>
            <ac:grpSpMk id="19" creationId="{2DA34228-23D8-D2BA-054C-731CB501CA77}"/>
          </ac:grpSpMkLst>
        </pc:grpChg>
        <pc:grpChg chg="del">
          <ac:chgData name="Hasan Selim" userId="84cd2103f36ef0dc" providerId="LiveId" clId="{6ED845BA-74CA-4F74-9AC4-C2ED4D184EBF}" dt="2026-11-03T11:01:48.205" v="1893" actId="478"/>
          <ac:grpSpMkLst>
            <pc:docMk/>
            <pc:sldMasterMk cId="1115456340" sldId="2147483674"/>
            <ac:grpSpMk id="27" creationId="{4B7382E6-E0FD-7D79-5AAF-59DCD4831E3D}"/>
          </ac:grpSpMkLst>
        </pc:grpChg>
        <pc:grpChg chg="del">
          <ac:chgData name="Hasan Selim" userId="84cd2103f36ef0dc" providerId="LiveId" clId="{6ED845BA-74CA-4F74-9AC4-C2ED4D184EBF}" dt="2026-11-03T11:01:48.205" v="1893" actId="478"/>
          <ac:grpSpMkLst>
            <pc:docMk/>
            <pc:sldMasterMk cId="1115456340" sldId="2147483674"/>
            <ac:grpSpMk id="40" creationId="{8AE61116-2F73-4B2E-B423-62FE38A38E24}"/>
          </ac:grpSpMkLst>
        </pc:grpChg>
        <pc:grpChg chg="del">
          <ac:chgData name="Hasan Selim" userId="84cd2103f36ef0dc" providerId="LiveId" clId="{6ED845BA-74CA-4F74-9AC4-C2ED4D184EBF}" dt="2026-11-03T11:01:48.205" v="1893" actId="478"/>
          <ac:grpSpMkLst>
            <pc:docMk/>
            <pc:sldMasterMk cId="1115456340" sldId="2147483674"/>
            <ac:grpSpMk id="44" creationId="{228E5B81-78F9-42E1-9307-C1EAB1498BA4}"/>
          </ac:grpSpMkLst>
        </pc:grpChg>
        <pc:sldLayoutChg chg="modSp">
          <pc:chgData name="Hasan Selim" userId="84cd2103f36ef0dc" providerId="LiveId" clId="{6ED845BA-74CA-4F74-9AC4-C2ED4D184EBF}" dt="2026-11-03T11:01:29.657" v="1882" actId="735"/>
          <pc:sldLayoutMkLst>
            <pc:docMk/>
            <pc:sldMasterMk cId="1115456340" sldId="2147483674"/>
            <pc:sldLayoutMk cId="742326489" sldId="2147483651"/>
          </pc:sldLayoutMkLst>
        </pc:sldLayoutChg>
        <pc:sldLayoutChg chg="modSp">
          <pc:chgData name="Hasan Selim" userId="84cd2103f36ef0dc" providerId="LiveId" clId="{6ED845BA-74CA-4F74-9AC4-C2ED4D184EBF}" dt="2026-11-03T11:01:29.825" v="1883" actId="735"/>
          <pc:sldLayoutMkLst>
            <pc:docMk/>
            <pc:sldMasterMk cId="1115456340" sldId="2147483674"/>
            <pc:sldLayoutMk cId="1729279720" sldId="2147483664"/>
          </pc:sldLayoutMkLst>
        </pc:sldLayoutChg>
        <pc:sldLayoutChg chg="modSp">
          <pc:chgData name="Hasan Selim" userId="84cd2103f36ef0dc" providerId="LiveId" clId="{6ED845BA-74CA-4F74-9AC4-C2ED4D184EBF}" dt="2026-11-03T11:01:30.150" v="1885" actId="735"/>
          <pc:sldLayoutMkLst>
            <pc:docMk/>
            <pc:sldMasterMk cId="1115456340" sldId="2147483674"/>
            <pc:sldLayoutMk cId="2116483364" sldId="2147483666"/>
          </pc:sldLayoutMkLst>
        </pc:sldLayoutChg>
        <pc:sldLayoutChg chg="modSp">
          <pc:chgData name="Hasan Selim" userId="84cd2103f36ef0dc" providerId="LiveId" clId="{6ED845BA-74CA-4F74-9AC4-C2ED4D184EBF}" dt="2026-11-03T11:01:29.992" v="1884" actId="735"/>
          <pc:sldLayoutMkLst>
            <pc:docMk/>
            <pc:sldMasterMk cId="1115456340" sldId="2147483674"/>
            <pc:sldLayoutMk cId="2839432250" sldId="2147483667"/>
          </pc:sldLayoutMkLst>
        </pc:sldLayoutChg>
        <pc:sldLayoutChg chg="modSp">
          <pc:chgData name="Hasan Selim" userId="84cd2103f36ef0dc" providerId="LiveId" clId="{6ED845BA-74CA-4F74-9AC4-C2ED4D184EBF}" dt="2026-11-03T11:01:29.066" v="1881" actId="735"/>
          <pc:sldLayoutMkLst>
            <pc:docMk/>
            <pc:sldMasterMk cId="1115456340" sldId="2147483674"/>
            <pc:sldLayoutMk cId="2471722151" sldId="2147483672"/>
          </pc:sldLayoutMkLst>
        </pc:sldLayoutChg>
        <pc:sldLayoutChg chg="modSp">
          <pc:chgData name="Hasan Selim" userId="84cd2103f36ef0dc" providerId="LiveId" clId="{6ED845BA-74CA-4F74-9AC4-C2ED4D184EBF}" dt="2026-11-03T11:01:32.355" v="1886" actId="735"/>
          <pc:sldLayoutMkLst>
            <pc:docMk/>
            <pc:sldMasterMk cId="1115456340" sldId="2147483674"/>
            <pc:sldLayoutMk cId="1001087744" sldId="2147483676"/>
          </pc:sldLayoutMkLst>
        </pc:sldLayoutChg>
        <pc:sldLayoutChg chg="delSp modSp del mod setBg">
          <pc:chgData name="Hasan Selim" userId="84cd2103f36ef0dc" providerId="LiveId" clId="{6ED845BA-74CA-4F74-9AC4-C2ED4D184EBF}" dt="2026-11-03T11:20:25.673" v="2016" actId="47"/>
          <pc:sldLayoutMkLst>
            <pc:docMk/>
            <pc:sldMasterMk cId="1115456340" sldId="2147483674"/>
            <pc:sldLayoutMk cId="3167072240" sldId="2147483678"/>
          </pc:sldLayoutMkLst>
          <pc:grpChg chg="del">
            <ac:chgData name="Hasan Selim" userId="84cd2103f36ef0dc" providerId="LiveId" clId="{6ED845BA-74CA-4F74-9AC4-C2ED4D184EBF}" dt="2026-11-03T11:02:06.255" v="1898" actId="478"/>
            <ac:grpSpMkLst>
              <pc:docMk/>
              <pc:sldMasterMk cId="1115456340" sldId="2147483674"/>
              <pc:sldLayoutMk cId="3167072240" sldId="2147483678"/>
              <ac:grpSpMk id="5" creationId="{BAB5B96A-7FCA-79F3-5286-09212751A2C1}"/>
            </ac:grpSpMkLst>
          </pc:grpChg>
          <pc:grpChg chg="del">
            <ac:chgData name="Hasan Selim" userId="84cd2103f36ef0dc" providerId="LiveId" clId="{6ED845BA-74CA-4F74-9AC4-C2ED4D184EBF}" dt="2026-11-03T11:02:06.255" v="1898" actId="478"/>
            <ac:grpSpMkLst>
              <pc:docMk/>
              <pc:sldMasterMk cId="1115456340" sldId="2147483674"/>
              <pc:sldLayoutMk cId="3167072240" sldId="2147483678"/>
              <ac:grpSpMk id="1104" creationId="{F79D036F-1D71-88A8-3A52-BB4F5336F315}"/>
            </ac:grpSpMkLst>
          </pc:grpChg>
        </pc:sldLayoutChg>
        <pc:sldLayoutChg chg="modSp setBg">
          <pc:chgData name="Hasan Selim" userId="84cd2103f36ef0dc" providerId="LiveId" clId="{6ED845BA-74CA-4F74-9AC4-C2ED4D184EBF}" dt="2026-11-03T11:02:00.257" v="1897"/>
          <pc:sldLayoutMkLst>
            <pc:docMk/>
            <pc:sldMasterMk cId="1115456340" sldId="2147483674"/>
            <pc:sldLayoutMk cId="662622452" sldId="2147483679"/>
          </pc:sldLayoutMkLst>
        </pc:sldLayoutChg>
        <pc:sldLayoutChg chg="modSp setBg">
          <pc:chgData name="Hasan Selim" userId="84cd2103f36ef0dc" providerId="LiveId" clId="{6ED845BA-74CA-4F74-9AC4-C2ED4D184EBF}" dt="2026-11-03T11:02:00.257" v="1897"/>
          <pc:sldLayoutMkLst>
            <pc:docMk/>
            <pc:sldMasterMk cId="1115456340" sldId="2147483674"/>
            <pc:sldLayoutMk cId="4177911828" sldId="2147483680"/>
          </pc:sldLayoutMkLst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D4144A84-2F69-B8BB-60ED-8C3E28FB65C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4BCACE6-0B84-55F2-4B1E-E9CA7B1E4BD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92A13E-D979-4127-9460-7AE9936FC23B}" type="datetimeFigureOut">
              <a:rPr lang="en-US" smtClean="0"/>
              <a:t>11/3/2026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33850D9-CDA7-FA98-8821-F5F1BE2A92F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4108646-1119-2E7B-33C6-38F2ED2E873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F8A9A4-E521-4810-8FDA-A513F6DF28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337621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0B661963-7CE1-4AE6-A018-4F1F456F3430}" type="datetimeFigureOut">
              <a:rPr lang="ar-SA" smtClean="0"/>
              <a:t>23/05/1448</a:t>
            </a:fld>
            <a:endParaRPr lang="ar-SA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1B3AEE65-B85F-4666-B6BC-9C3C3B14038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3067397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>
          <a:xfrm>
            <a:off x="2338388" y="1143000"/>
            <a:ext cx="2181225" cy="3086100"/>
          </a:xfrm>
        </p:spPr>
        <p:txBody>
          <a:bodyPr/>
          <a:lstStyle/>
          <a:p>
            <a:endParaRPr lang="ar-SA"/>
          </a:p>
        </p:txBody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1200" dirty="0">
                <a:solidFill>
                  <a:schemeClr val="bg1">
                    <a:lumMod val="75000"/>
                  </a:schemeClr>
                </a:solidFill>
              </a:rPr>
              <a:t>هذا القالب من تصميم موقع انجز ( </a:t>
            </a:r>
            <a:r>
              <a:rPr lang="en-US" sz="1200" dirty="0">
                <a:solidFill>
                  <a:schemeClr val="bg1">
                    <a:lumMod val="75000"/>
                  </a:schemeClr>
                </a:solidFill>
              </a:rPr>
              <a:t>ingez-ppt.com</a:t>
            </a:r>
            <a:r>
              <a:rPr lang="ar-SA" sz="1200" dirty="0">
                <a:solidFill>
                  <a:schemeClr val="bg1">
                    <a:lumMod val="75000"/>
                  </a:schemeClr>
                </a:solidFill>
              </a:rPr>
              <a:t> ) : موقع عربي متخصص بتصميم قوالب البوربوينت باللغة العربية</a:t>
            </a:r>
            <a:endParaRPr lang="ar-EG" sz="12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3AEE65-B85F-4666-B6BC-9C3C3B14038B}" type="slidenum">
              <a:rPr lang="ar-SA" smtClean="0"/>
              <a:t>27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5656851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6262245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367" userDrawn="1">
          <p15:clr>
            <a:srgbClr val="FBAE40"/>
          </p15:clr>
        </p15:guide>
        <p15:guide id="2" pos="2381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779118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367" userDrawn="1">
          <p15:clr>
            <a:srgbClr val="FBAE40"/>
          </p15:clr>
        </p15:guide>
        <p15:guide id="2" pos="2381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مربع نص 7">
            <a:extLst>
              <a:ext uri="{FF2B5EF4-FFF2-40B4-BE49-F238E27FC236}">
                <a16:creationId xmlns:a16="http://schemas.microsoft.com/office/drawing/2014/main" id="{A6FBB519-2733-4A92-9000-2E4E21C3E63E}"/>
              </a:ext>
            </a:extLst>
          </p:cNvPr>
          <p:cNvSpPr txBox="1"/>
          <p:nvPr userDrawn="1"/>
        </p:nvSpPr>
        <p:spPr>
          <a:xfrm>
            <a:off x="247962" y="-375774"/>
            <a:ext cx="7049397" cy="225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56701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868" dirty="0">
                <a:solidFill>
                  <a:schemeClr val="bg1">
                    <a:lumMod val="75000"/>
                  </a:schemeClr>
                </a:solidFill>
              </a:rPr>
              <a:t>هذا القالب من تصميم موقع انجز ( </a:t>
            </a:r>
            <a:r>
              <a:rPr lang="en-US" sz="868" dirty="0">
                <a:solidFill>
                  <a:schemeClr val="bg1">
                    <a:lumMod val="75000"/>
                  </a:schemeClr>
                </a:solidFill>
              </a:rPr>
              <a:t>ingez-ppt.com</a:t>
            </a:r>
            <a:r>
              <a:rPr lang="ar-SA" sz="868" dirty="0">
                <a:solidFill>
                  <a:schemeClr val="bg1">
                    <a:lumMod val="75000"/>
                  </a:schemeClr>
                </a:solidFill>
              </a:rPr>
              <a:t> ) : موقع عربي متخصص بتصميم قوالب البوربوينت باللغة العربية</a:t>
            </a:r>
            <a:endParaRPr lang="ar-EG" sz="868" dirty="0">
              <a:solidFill>
                <a:schemeClr val="bg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54563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</p:sldLayoutIdLst>
  <p:txStyles>
    <p:titleStyle>
      <a:lvl1pPr algn="r" defTabSz="567019" rtl="1" eaLnBrk="1" latinLnBrk="0" hangingPunct="1">
        <a:lnSpc>
          <a:spcPct val="90000"/>
        </a:lnSpc>
        <a:spcBef>
          <a:spcPct val="0"/>
        </a:spcBef>
        <a:buNone/>
        <a:defRPr sz="272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41755" indent="-141755" algn="r" defTabSz="567019" rtl="1" eaLnBrk="1" latinLnBrk="0" hangingPunct="1">
        <a:lnSpc>
          <a:spcPct val="90000"/>
        </a:lnSpc>
        <a:spcBef>
          <a:spcPts val="620"/>
        </a:spcBef>
        <a:buFont typeface="Arial" panose="020B0604020202020204" pitchFamily="34" charset="0"/>
        <a:buChar char="•"/>
        <a:defRPr sz="1736" kern="1200">
          <a:solidFill>
            <a:schemeClr val="tx1"/>
          </a:solidFill>
          <a:latin typeface="+mn-lt"/>
          <a:ea typeface="+mn-ea"/>
          <a:cs typeface="+mn-cs"/>
        </a:defRPr>
      </a:lvl1pPr>
      <a:lvl2pPr marL="425265" indent="-141755" algn="r" defTabSz="567019" rtl="1" eaLnBrk="1" latinLnBrk="0" hangingPunct="1">
        <a:lnSpc>
          <a:spcPct val="90000"/>
        </a:lnSpc>
        <a:spcBef>
          <a:spcPts val="310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08774" indent="-141755" algn="r" defTabSz="567019" rtl="1" eaLnBrk="1" latinLnBrk="0" hangingPunct="1">
        <a:lnSpc>
          <a:spcPct val="90000"/>
        </a:lnSpc>
        <a:spcBef>
          <a:spcPts val="310"/>
        </a:spcBef>
        <a:buFont typeface="Arial" panose="020B0604020202020204" pitchFamily="34" charset="0"/>
        <a:buChar char="•"/>
        <a:defRPr sz="1240" kern="1200">
          <a:solidFill>
            <a:schemeClr val="tx1"/>
          </a:solidFill>
          <a:latin typeface="+mn-lt"/>
          <a:ea typeface="+mn-ea"/>
          <a:cs typeface="+mn-cs"/>
        </a:defRPr>
      </a:lvl3pPr>
      <a:lvl4pPr marL="992284" indent="-141755" algn="r" defTabSz="567019" rtl="1" eaLnBrk="1" latinLnBrk="0" hangingPunct="1">
        <a:lnSpc>
          <a:spcPct val="90000"/>
        </a:lnSpc>
        <a:spcBef>
          <a:spcPts val="310"/>
        </a:spcBef>
        <a:buFont typeface="Arial" panose="020B0604020202020204" pitchFamily="34" charset="0"/>
        <a:buChar char="•"/>
        <a:defRPr sz="1116" kern="1200">
          <a:solidFill>
            <a:schemeClr val="tx1"/>
          </a:solidFill>
          <a:latin typeface="+mn-lt"/>
          <a:ea typeface="+mn-ea"/>
          <a:cs typeface="+mn-cs"/>
        </a:defRPr>
      </a:lvl4pPr>
      <a:lvl5pPr marL="1275794" indent="-141755" algn="r" defTabSz="567019" rtl="1" eaLnBrk="1" latinLnBrk="0" hangingPunct="1">
        <a:lnSpc>
          <a:spcPct val="90000"/>
        </a:lnSpc>
        <a:spcBef>
          <a:spcPts val="310"/>
        </a:spcBef>
        <a:buFont typeface="Arial" panose="020B0604020202020204" pitchFamily="34" charset="0"/>
        <a:buChar char="•"/>
        <a:defRPr sz="1116" kern="1200">
          <a:solidFill>
            <a:schemeClr val="tx1"/>
          </a:solidFill>
          <a:latin typeface="+mn-lt"/>
          <a:ea typeface="+mn-ea"/>
          <a:cs typeface="+mn-cs"/>
        </a:defRPr>
      </a:lvl5pPr>
      <a:lvl6pPr marL="1559303" indent="-141755" algn="r" defTabSz="567019" rtl="1" eaLnBrk="1" latinLnBrk="0" hangingPunct="1">
        <a:lnSpc>
          <a:spcPct val="90000"/>
        </a:lnSpc>
        <a:spcBef>
          <a:spcPts val="310"/>
        </a:spcBef>
        <a:buFont typeface="Arial" panose="020B0604020202020204" pitchFamily="34" charset="0"/>
        <a:buChar char="•"/>
        <a:defRPr sz="1116" kern="1200">
          <a:solidFill>
            <a:schemeClr val="tx1"/>
          </a:solidFill>
          <a:latin typeface="+mn-lt"/>
          <a:ea typeface="+mn-ea"/>
          <a:cs typeface="+mn-cs"/>
        </a:defRPr>
      </a:lvl6pPr>
      <a:lvl7pPr marL="1842813" indent="-141755" algn="r" defTabSz="567019" rtl="1" eaLnBrk="1" latinLnBrk="0" hangingPunct="1">
        <a:lnSpc>
          <a:spcPct val="90000"/>
        </a:lnSpc>
        <a:spcBef>
          <a:spcPts val="310"/>
        </a:spcBef>
        <a:buFont typeface="Arial" panose="020B0604020202020204" pitchFamily="34" charset="0"/>
        <a:buChar char="•"/>
        <a:defRPr sz="1116" kern="1200">
          <a:solidFill>
            <a:schemeClr val="tx1"/>
          </a:solidFill>
          <a:latin typeface="+mn-lt"/>
          <a:ea typeface="+mn-ea"/>
          <a:cs typeface="+mn-cs"/>
        </a:defRPr>
      </a:lvl7pPr>
      <a:lvl8pPr marL="2126323" indent="-141755" algn="r" defTabSz="567019" rtl="1" eaLnBrk="1" latinLnBrk="0" hangingPunct="1">
        <a:lnSpc>
          <a:spcPct val="90000"/>
        </a:lnSpc>
        <a:spcBef>
          <a:spcPts val="310"/>
        </a:spcBef>
        <a:buFont typeface="Arial" panose="020B0604020202020204" pitchFamily="34" charset="0"/>
        <a:buChar char="•"/>
        <a:defRPr sz="1116" kern="1200">
          <a:solidFill>
            <a:schemeClr val="tx1"/>
          </a:solidFill>
          <a:latin typeface="+mn-lt"/>
          <a:ea typeface="+mn-ea"/>
          <a:cs typeface="+mn-cs"/>
        </a:defRPr>
      </a:lvl8pPr>
      <a:lvl9pPr marL="2409833" indent="-141755" algn="r" defTabSz="567019" rtl="1" eaLnBrk="1" latinLnBrk="0" hangingPunct="1">
        <a:lnSpc>
          <a:spcPct val="90000"/>
        </a:lnSpc>
        <a:spcBef>
          <a:spcPts val="310"/>
        </a:spcBef>
        <a:buFont typeface="Arial" panose="020B0604020202020204" pitchFamily="34" charset="0"/>
        <a:buChar char="•"/>
        <a:defRPr sz="111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EG"/>
      </a:defPPr>
      <a:lvl1pPr marL="0" algn="r" defTabSz="567019" rtl="1" eaLnBrk="1" latinLnBrk="0" hangingPunct="1">
        <a:defRPr sz="1116" kern="1200">
          <a:solidFill>
            <a:schemeClr val="tx1"/>
          </a:solidFill>
          <a:latin typeface="+mn-lt"/>
          <a:ea typeface="+mn-ea"/>
          <a:cs typeface="+mn-cs"/>
        </a:defRPr>
      </a:lvl1pPr>
      <a:lvl2pPr marL="283510" algn="r" defTabSz="567019" rtl="1" eaLnBrk="1" latinLnBrk="0" hangingPunct="1">
        <a:defRPr sz="1116" kern="1200">
          <a:solidFill>
            <a:schemeClr val="tx1"/>
          </a:solidFill>
          <a:latin typeface="+mn-lt"/>
          <a:ea typeface="+mn-ea"/>
          <a:cs typeface="+mn-cs"/>
        </a:defRPr>
      </a:lvl2pPr>
      <a:lvl3pPr marL="567019" algn="r" defTabSz="567019" rtl="1" eaLnBrk="1" latinLnBrk="0" hangingPunct="1">
        <a:defRPr sz="1116" kern="1200">
          <a:solidFill>
            <a:schemeClr val="tx1"/>
          </a:solidFill>
          <a:latin typeface="+mn-lt"/>
          <a:ea typeface="+mn-ea"/>
          <a:cs typeface="+mn-cs"/>
        </a:defRPr>
      </a:lvl3pPr>
      <a:lvl4pPr marL="850529" algn="r" defTabSz="567019" rtl="1" eaLnBrk="1" latinLnBrk="0" hangingPunct="1">
        <a:defRPr sz="1116" kern="1200">
          <a:solidFill>
            <a:schemeClr val="tx1"/>
          </a:solidFill>
          <a:latin typeface="+mn-lt"/>
          <a:ea typeface="+mn-ea"/>
          <a:cs typeface="+mn-cs"/>
        </a:defRPr>
      </a:lvl4pPr>
      <a:lvl5pPr marL="1134039" algn="r" defTabSz="567019" rtl="1" eaLnBrk="1" latinLnBrk="0" hangingPunct="1">
        <a:defRPr sz="1116" kern="1200">
          <a:solidFill>
            <a:schemeClr val="tx1"/>
          </a:solidFill>
          <a:latin typeface="+mn-lt"/>
          <a:ea typeface="+mn-ea"/>
          <a:cs typeface="+mn-cs"/>
        </a:defRPr>
      </a:lvl5pPr>
      <a:lvl6pPr marL="1417549" algn="r" defTabSz="567019" rtl="1" eaLnBrk="1" latinLnBrk="0" hangingPunct="1">
        <a:defRPr sz="1116" kern="1200">
          <a:solidFill>
            <a:schemeClr val="tx1"/>
          </a:solidFill>
          <a:latin typeface="+mn-lt"/>
          <a:ea typeface="+mn-ea"/>
          <a:cs typeface="+mn-cs"/>
        </a:defRPr>
      </a:lvl6pPr>
      <a:lvl7pPr marL="1701058" algn="r" defTabSz="567019" rtl="1" eaLnBrk="1" latinLnBrk="0" hangingPunct="1">
        <a:defRPr sz="1116" kern="1200">
          <a:solidFill>
            <a:schemeClr val="tx1"/>
          </a:solidFill>
          <a:latin typeface="+mn-lt"/>
          <a:ea typeface="+mn-ea"/>
          <a:cs typeface="+mn-cs"/>
        </a:defRPr>
      </a:lvl7pPr>
      <a:lvl8pPr marL="1984568" algn="r" defTabSz="567019" rtl="1" eaLnBrk="1" latinLnBrk="0" hangingPunct="1">
        <a:defRPr sz="1116" kern="1200">
          <a:solidFill>
            <a:schemeClr val="tx1"/>
          </a:solidFill>
          <a:latin typeface="+mn-lt"/>
          <a:ea typeface="+mn-ea"/>
          <a:cs typeface="+mn-cs"/>
        </a:defRPr>
      </a:lvl8pPr>
      <a:lvl9pPr marL="2268078" algn="r" defTabSz="567019" rtl="1" eaLnBrk="1" latinLnBrk="0" hangingPunct="1">
        <a:defRPr sz="111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367" userDrawn="1">
          <p15:clr>
            <a:srgbClr val="F26B43"/>
          </p15:clr>
        </p15:guide>
        <p15:guide id="2" pos="2381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svg"/><Relationship Id="rId2" Type="http://schemas.openxmlformats.org/officeDocument/2006/relationships/hyperlink" Target="https://fonts.google.com/specimen/El+Messiri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D30F084B-5033-D91E-2DFC-77158C26EA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67" y="0"/>
            <a:ext cx="7552541" cy="10691813"/>
          </a:xfrm>
          <a:prstGeom prst="rect">
            <a:avLst/>
          </a:prstGeom>
        </p:spPr>
      </p:pic>
      <p:pic>
        <p:nvPicPr>
          <p:cNvPr id="4" name="صورة 3" descr="شعار وزارة التعليم الجديد بدقة عالية SVG - PNG بدقة عالية ...">
            <a:extLst>
              <a:ext uri="{FF2B5EF4-FFF2-40B4-BE49-F238E27FC236}">
                <a16:creationId xmlns:a16="http://schemas.microsoft.com/office/drawing/2014/main" id="{55554CC4-6579-48EE-5EB8-E40D9E8C9A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35070" y="530976"/>
            <a:ext cx="1783444" cy="1355000"/>
          </a:xfrm>
          <a:prstGeom prst="rect">
            <a:avLst/>
          </a:prstGeom>
        </p:spPr>
      </p:pic>
      <p:pic>
        <p:nvPicPr>
          <p:cNvPr id="10" name="صورة 9">
            <a:extLst>
              <a:ext uri="{FF2B5EF4-FFF2-40B4-BE49-F238E27FC236}">
                <a16:creationId xmlns:a16="http://schemas.microsoft.com/office/drawing/2014/main" id="{ADF3B782-9B55-8CD3-12DC-D9E59D61B4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3519" y="530976"/>
            <a:ext cx="2032499" cy="1355000"/>
          </a:xfrm>
          <a:prstGeom prst="rect">
            <a:avLst/>
          </a:prstGeom>
        </p:spPr>
      </p:pic>
      <p:sp>
        <p:nvSpPr>
          <p:cNvPr id="12" name="مربع نص 11">
            <a:extLst>
              <a:ext uri="{FF2B5EF4-FFF2-40B4-BE49-F238E27FC236}">
                <a16:creationId xmlns:a16="http://schemas.microsoft.com/office/drawing/2014/main" id="{8CBDB28F-786D-AB51-6119-D0A84F6CFC47}"/>
              </a:ext>
            </a:extLst>
          </p:cNvPr>
          <p:cNvSpPr txBox="1"/>
          <p:nvPr/>
        </p:nvSpPr>
        <p:spPr>
          <a:xfrm>
            <a:off x="1480457" y="7555192"/>
            <a:ext cx="296433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buNone/>
            </a:pPr>
            <a:r>
              <a:rPr lang="ar-SA" sz="1600" b="1" noProof="0" dirty="0">
                <a:solidFill>
                  <a:srgbClr val="003851"/>
                </a:solidFill>
              </a:rPr>
              <a:t>تعديل هذا النص</a:t>
            </a:r>
          </a:p>
        </p:txBody>
      </p:sp>
      <p:sp>
        <p:nvSpPr>
          <p:cNvPr id="13" name="مربع نص 12">
            <a:extLst>
              <a:ext uri="{FF2B5EF4-FFF2-40B4-BE49-F238E27FC236}">
                <a16:creationId xmlns:a16="http://schemas.microsoft.com/office/drawing/2014/main" id="{45AAC060-FB24-E2B9-C286-5DE45ABA50ED}"/>
              </a:ext>
            </a:extLst>
          </p:cNvPr>
          <p:cNvSpPr txBox="1"/>
          <p:nvPr/>
        </p:nvSpPr>
        <p:spPr>
          <a:xfrm>
            <a:off x="1480457" y="8135763"/>
            <a:ext cx="296433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buNone/>
            </a:pPr>
            <a:r>
              <a:rPr lang="ar-SA" sz="1600" b="1" noProof="0" dirty="0">
                <a:solidFill>
                  <a:srgbClr val="003851"/>
                </a:solidFill>
              </a:rPr>
              <a:t>تعديل هذا النص</a:t>
            </a:r>
          </a:p>
        </p:txBody>
      </p:sp>
      <p:sp>
        <p:nvSpPr>
          <p:cNvPr id="14" name="مربع نص 13">
            <a:extLst>
              <a:ext uri="{FF2B5EF4-FFF2-40B4-BE49-F238E27FC236}">
                <a16:creationId xmlns:a16="http://schemas.microsoft.com/office/drawing/2014/main" id="{AA5316B4-A8AE-F66A-4A5A-6156D2C63B12}"/>
              </a:ext>
            </a:extLst>
          </p:cNvPr>
          <p:cNvSpPr txBox="1"/>
          <p:nvPr/>
        </p:nvSpPr>
        <p:spPr>
          <a:xfrm>
            <a:off x="1480457" y="8833217"/>
            <a:ext cx="296433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buNone/>
            </a:pPr>
            <a:r>
              <a:rPr lang="ar-SA" sz="1600" b="1" noProof="0" dirty="0">
                <a:solidFill>
                  <a:srgbClr val="003851"/>
                </a:solidFill>
              </a:rPr>
              <a:t>تعديل هذا النص</a:t>
            </a:r>
          </a:p>
        </p:txBody>
      </p:sp>
    </p:spTree>
    <p:extLst>
      <p:ext uri="{BB962C8B-B14F-4D97-AF65-F5344CB8AC3E}">
        <p14:creationId xmlns:p14="http://schemas.microsoft.com/office/powerpoint/2010/main" val="24302875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CF7F75C5-A6CB-07DA-EB37-29DD49AE39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573"/>
            <a:ext cx="7559675" cy="10684666"/>
          </a:xfrm>
          <a:prstGeom prst="rect">
            <a:avLst/>
          </a:prstGeom>
        </p:spPr>
      </p:pic>
      <p:graphicFrame>
        <p:nvGraphicFramePr>
          <p:cNvPr id="6" name="جدول 5">
            <a:extLst>
              <a:ext uri="{FF2B5EF4-FFF2-40B4-BE49-F238E27FC236}">
                <a16:creationId xmlns:a16="http://schemas.microsoft.com/office/drawing/2014/main" id="{17983149-A1B6-DC0E-9EBB-734F9A7B7E4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9758799"/>
              </p:ext>
            </p:extLst>
          </p:nvPr>
        </p:nvGraphicFramePr>
        <p:xfrm>
          <a:off x="1772332" y="2398962"/>
          <a:ext cx="4292802" cy="619183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222054">
                  <a:extLst>
                    <a:ext uri="{9D8B030D-6E8A-4147-A177-3AD203B41FA5}">
                      <a16:colId xmlns:a16="http://schemas.microsoft.com/office/drawing/2014/main" val="3211964269"/>
                    </a:ext>
                  </a:extLst>
                </a:gridCol>
                <a:gridCol w="3070748">
                  <a:extLst>
                    <a:ext uri="{9D8B030D-6E8A-4147-A177-3AD203B41FA5}">
                      <a16:colId xmlns:a16="http://schemas.microsoft.com/office/drawing/2014/main" val="3807360774"/>
                    </a:ext>
                  </a:extLst>
                </a:gridCol>
              </a:tblGrid>
              <a:tr h="230229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buNone/>
                      </a:pPr>
                      <a:r>
                        <a:rPr lang="ar-SA" sz="1400" dirty="0">
                          <a:solidFill>
                            <a:srgbClr val="003851"/>
                          </a:solidFill>
                        </a:rPr>
                        <a:t>3</a:t>
                      </a:r>
                    </a:p>
                  </a:txBody>
                  <a:tcPr marL="87853" marR="87853" marT="43927" marB="43927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buNone/>
                      </a:pPr>
                      <a:r>
                        <a:rPr lang="ar-SA" sz="1400" dirty="0">
                          <a:solidFill>
                            <a:srgbClr val="003851"/>
                          </a:solidFill>
                        </a:rPr>
                        <a:t>البيانات الشخصية</a:t>
                      </a:r>
                    </a:p>
                  </a:txBody>
                  <a:tcPr marL="87853" marR="87853" marT="43927" marB="43927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45631154"/>
                  </a:ext>
                </a:extLst>
              </a:tr>
              <a:tr h="230229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buNone/>
                      </a:pPr>
                      <a:r>
                        <a:rPr lang="ar-SA" sz="1400">
                          <a:solidFill>
                            <a:srgbClr val="003851"/>
                          </a:solidFill>
                        </a:rPr>
                        <a:t>4</a:t>
                      </a:r>
                    </a:p>
                  </a:txBody>
                  <a:tcPr marL="87853" marR="87853" marT="43927" marB="43927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buNone/>
                      </a:pPr>
                      <a:r>
                        <a:rPr lang="ar-SA" sz="1400">
                          <a:solidFill>
                            <a:srgbClr val="003851"/>
                          </a:solidFill>
                        </a:rPr>
                        <a:t>السيرة الذاتية</a:t>
                      </a:r>
                    </a:p>
                  </a:txBody>
                  <a:tcPr marL="87853" marR="87853" marT="43927" marB="43927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72719221"/>
                  </a:ext>
                </a:extLst>
              </a:tr>
              <a:tr h="230229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buNone/>
                      </a:pPr>
                      <a:r>
                        <a:rPr lang="ar-SA" sz="1400" dirty="0">
                          <a:solidFill>
                            <a:srgbClr val="003851"/>
                          </a:solidFill>
                        </a:rPr>
                        <a:t>5</a:t>
                      </a:r>
                    </a:p>
                  </a:txBody>
                  <a:tcPr marL="87853" marR="87853" marT="43927" marB="43927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buNone/>
                      </a:pPr>
                      <a:r>
                        <a:rPr lang="ar-SA" sz="1400" dirty="0">
                          <a:solidFill>
                            <a:srgbClr val="003851"/>
                          </a:solidFill>
                        </a:rPr>
                        <a:t>كلمة افتتاحية</a:t>
                      </a:r>
                    </a:p>
                  </a:txBody>
                  <a:tcPr marL="87853" marR="87853" marT="43927" marB="43927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00729938"/>
                  </a:ext>
                </a:extLst>
              </a:tr>
              <a:tr h="230229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buNone/>
                      </a:pPr>
                      <a:r>
                        <a:rPr lang="ar-SA" sz="1400">
                          <a:solidFill>
                            <a:srgbClr val="003851"/>
                          </a:solidFill>
                        </a:rPr>
                        <a:t>6</a:t>
                      </a:r>
                    </a:p>
                  </a:txBody>
                  <a:tcPr marL="87853" marR="87853" marT="43927" marB="43927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buNone/>
                      </a:pPr>
                      <a:r>
                        <a:rPr lang="ar-SA" sz="1400">
                          <a:solidFill>
                            <a:srgbClr val="003851"/>
                          </a:solidFill>
                        </a:rPr>
                        <a:t>الرؤية والرسالة</a:t>
                      </a:r>
                    </a:p>
                  </a:txBody>
                  <a:tcPr marL="87853" marR="87853" marT="43927" marB="43927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53255214"/>
                  </a:ext>
                </a:extLst>
              </a:tr>
              <a:tr h="230229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buNone/>
                      </a:pPr>
                      <a:r>
                        <a:rPr lang="ar-SA" sz="1400">
                          <a:solidFill>
                            <a:srgbClr val="003851"/>
                          </a:solidFill>
                        </a:rPr>
                        <a:t>7</a:t>
                      </a:r>
                    </a:p>
                  </a:txBody>
                  <a:tcPr marL="87853" marR="87853" marT="43927" marB="43927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buNone/>
                      </a:pPr>
                      <a:r>
                        <a:rPr lang="ar-SA" sz="1400" dirty="0">
                          <a:solidFill>
                            <a:srgbClr val="003851"/>
                          </a:solidFill>
                        </a:rPr>
                        <a:t>الأهداف المهنية</a:t>
                      </a:r>
                    </a:p>
                  </a:txBody>
                  <a:tcPr marL="87853" marR="87853" marT="43927" marB="43927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98288552"/>
                  </a:ext>
                </a:extLst>
              </a:tr>
              <a:tr h="230229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buNone/>
                      </a:pPr>
                      <a:r>
                        <a:rPr lang="ar-SA" sz="1400">
                          <a:solidFill>
                            <a:srgbClr val="003851"/>
                          </a:solidFill>
                        </a:rPr>
                        <a:t>8</a:t>
                      </a:r>
                    </a:p>
                  </a:txBody>
                  <a:tcPr marL="87853" marR="87853" marT="43927" marB="43927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buNone/>
                      </a:pPr>
                      <a:r>
                        <a:rPr lang="ar-SA" sz="1400">
                          <a:solidFill>
                            <a:srgbClr val="003851"/>
                          </a:solidFill>
                        </a:rPr>
                        <a:t>المؤهلات العلمية</a:t>
                      </a:r>
                    </a:p>
                  </a:txBody>
                  <a:tcPr marL="87853" marR="87853" marT="43927" marB="43927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22852576"/>
                  </a:ext>
                </a:extLst>
              </a:tr>
              <a:tr h="230229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buNone/>
                      </a:pPr>
                      <a:r>
                        <a:rPr lang="ar-SA" sz="1400" dirty="0">
                          <a:solidFill>
                            <a:srgbClr val="003851"/>
                          </a:solidFill>
                        </a:rPr>
                        <a:t>9</a:t>
                      </a:r>
                    </a:p>
                  </a:txBody>
                  <a:tcPr marL="87853" marR="87853" marT="43927" marB="43927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buNone/>
                      </a:pPr>
                      <a:r>
                        <a:rPr lang="ar-SA" sz="1400" dirty="0">
                          <a:solidFill>
                            <a:srgbClr val="003851"/>
                          </a:solidFill>
                        </a:rPr>
                        <a:t>الخبرات العملية</a:t>
                      </a:r>
                    </a:p>
                  </a:txBody>
                  <a:tcPr marL="87853" marR="87853" marT="43927" marB="43927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40372701"/>
                  </a:ext>
                </a:extLst>
              </a:tr>
              <a:tr h="230229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buNone/>
                      </a:pPr>
                      <a:r>
                        <a:rPr lang="ar-SA" sz="1400">
                          <a:solidFill>
                            <a:srgbClr val="003851"/>
                          </a:solidFill>
                        </a:rPr>
                        <a:t>10</a:t>
                      </a:r>
                    </a:p>
                  </a:txBody>
                  <a:tcPr marL="87853" marR="87853" marT="43927" marB="43927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buNone/>
                      </a:pPr>
                      <a:r>
                        <a:rPr lang="ar-SA" sz="1400">
                          <a:solidFill>
                            <a:srgbClr val="003851"/>
                          </a:solidFill>
                        </a:rPr>
                        <a:t>الدورات التدريبية</a:t>
                      </a:r>
                    </a:p>
                  </a:txBody>
                  <a:tcPr marL="87853" marR="87853" marT="43927" marB="43927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19654757"/>
                  </a:ext>
                </a:extLst>
              </a:tr>
              <a:tr h="230229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buNone/>
                      </a:pPr>
                      <a:r>
                        <a:rPr lang="ar-SA" sz="1400">
                          <a:solidFill>
                            <a:srgbClr val="003851"/>
                          </a:solidFill>
                        </a:rPr>
                        <a:t>11</a:t>
                      </a:r>
                    </a:p>
                  </a:txBody>
                  <a:tcPr marL="87853" marR="87853" marT="43927" marB="43927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buNone/>
                      </a:pPr>
                      <a:r>
                        <a:rPr lang="ar-SA" sz="1400" dirty="0">
                          <a:solidFill>
                            <a:srgbClr val="003851"/>
                          </a:solidFill>
                        </a:rPr>
                        <a:t>الشهادات والإنجازات</a:t>
                      </a:r>
                    </a:p>
                  </a:txBody>
                  <a:tcPr marL="87853" marR="87853" marT="43927" marB="43927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0175608"/>
                  </a:ext>
                </a:extLst>
              </a:tr>
              <a:tr h="230229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buNone/>
                      </a:pPr>
                      <a:r>
                        <a:rPr lang="ar-SA" sz="1400">
                          <a:solidFill>
                            <a:srgbClr val="003851"/>
                          </a:solidFill>
                        </a:rPr>
                        <a:t>12</a:t>
                      </a:r>
                    </a:p>
                  </a:txBody>
                  <a:tcPr marL="87853" marR="87853" marT="43927" marB="43927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buNone/>
                      </a:pPr>
                      <a:r>
                        <a:rPr lang="ar-SA" sz="1400">
                          <a:solidFill>
                            <a:srgbClr val="003851"/>
                          </a:solidFill>
                        </a:rPr>
                        <a:t>جدول الحصص</a:t>
                      </a:r>
                    </a:p>
                  </a:txBody>
                  <a:tcPr marL="87853" marR="87853" marT="43927" marB="43927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76698896"/>
                  </a:ext>
                </a:extLst>
              </a:tr>
              <a:tr h="230229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buNone/>
                      </a:pPr>
                      <a:r>
                        <a:rPr lang="ar-SA" sz="1400" dirty="0">
                          <a:solidFill>
                            <a:srgbClr val="003851"/>
                          </a:solidFill>
                        </a:rPr>
                        <a:t>13</a:t>
                      </a:r>
                    </a:p>
                  </a:txBody>
                  <a:tcPr marL="87853" marR="87853" marT="43927" marB="43927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buNone/>
                      </a:pPr>
                      <a:r>
                        <a:rPr lang="ar-SA" sz="1400">
                          <a:solidFill>
                            <a:srgbClr val="003851"/>
                          </a:solidFill>
                        </a:rPr>
                        <a:t>الخطة الفصلية</a:t>
                      </a:r>
                    </a:p>
                  </a:txBody>
                  <a:tcPr marL="87853" marR="87853" marT="43927" marB="43927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29525461"/>
                  </a:ext>
                </a:extLst>
              </a:tr>
              <a:tr h="230229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buNone/>
                      </a:pPr>
                      <a:r>
                        <a:rPr lang="ar-SA" sz="1400">
                          <a:solidFill>
                            <a:srgbClr val="003851"/>
                          </a:solidFill>
                        </a:rPr>
                        <a:t>14</a:t>
                      </a:r>
                    </a:p>
                  </a:txBody>
                  <a:tcPr marL="87853" marR="87853" marT="43927" marB="43927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buNone/>
                      </a:pPr>
                      <a:r>
                        <a:rPr lang="ar-SA" sz="1400" dirty="0">
                          <a:solidFill>
                            <a:srgbClr val="003851"/>
                          </a:solidFill>
                        </a:rPr>
                        <a:t>التخطيط للدروس</a:t>
                      </a:r>
                    </a:p>
                  </a:txBody>
                  <a:tcPr marL="87853" marR="87853" marT="43927" marB="43927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81301031"/>
                  </a:ext>
                </a:extLst>
              </a:tr>
              <a:tr h="230229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buNone/>
                      </a:pPr>
                      <a:r>
                        <a:rPr lang="ar-SA" sz="1400">
                          <a:solidFill>
                            <a:srgbClr val="003851"/>
                          </a:solidFill>
                        </a:rPr>
                        <a:t>15</a:t>
                      </a:r>
                    </a:p>
                  </a:txBody>
                  <a:tcPr marL="87853" marR="87853" marT="43927" marB="43927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buNone/>
                      </a:pPr>
                      <a:r>
                        <a:rPr lang="ar-SA" sz="1400">
                          <a:solidFill>
                            <a:srgbClr val="003851"/>
                          </a:solidFill>
                        </a:rPr>
                        <a:t>استراتيجيات التدريس</a:t>
                      </a:r>
                    </a:p>
                  </a:txBody>
                  <a:tcPr marL="87853" marR="87853" marT="43927" marB="43927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0432177"/>
                  </a:ext>
                </a:extLst>
              </a:tr>
              <a:tr h="230229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buNone/>
                      </a:pPr>
                      <a:r>
                        <a:rPr lang="ar-SA" sz="1400">
                          <a:solidFill>
                            <a:srgbClr val="003851"/>
                          </a:solidFill>
                        </a:rPr>
                        <a:t>16</a:t>
                      </a:r>
                    </a:p>
                  </a:txBody>
                  <a:tcPr marL="87853" marR="87853" marT="43927" marB="43927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buNone/>
                      </a:pPr>
                      <a:r>
                        <a:rPr lang="ar-SA" sz="1400">
                          <a:solidFill>
                            <a:srgbClr val="003851"/>
                          </a:solidFill>
                        </a:rPr>
                        <a:t>الوسائل التعليمية</a:t>
                      </a:r>
                    </a:p>
                  </a:txBody>
                  <a:tcPr marL="87853" marR="87853" marT="43927" marB="43927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37888361"/>
                  </a:ext>
                </a:extLst>
              </a:tr>
              <a:tr h="230229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buNone/>
                      </a:pPr>
                      <a:r>
                        <a:rPr lang="ar-SA" sz="1400" dirty="0">
                          <a:solidFill>
                            <a:srgbClr val="003851"/>
                          </a:solidFill>
                        </a:rPr>
                        <a:t>17</a:t>
                      </a:r>
                    </a:p>
                  </a:txBody>
                  <a:tcPr marL="87853" marR="87853" marT="43927" marB="43927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buNone/>
                      </a:pPr>
                      <a:r>
                        <a:rPr lang="ar-SA" sz="1400">
                          <a:solidFill>
                            <a:srgbClr val="003851"/>
                          </a:solidFill>
                        </a:rPr>
                        <a:t>نماذج من أوراق العمل</a:t>
                      </a:r>
                    </a:p>
                  </a:txBody>
                  <a:tcPr marL="87853" marR="87853" marT="43927" marB="43927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5489843"/>
                  </a:ext>
                </a:extLst>
              </a:tr>
              <a:tr h="230229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buNone/>
                      </a:pPr>
                      <a:r>
                        <a:rPr lang="ar-SA" sz="1400">
                          <a:solidFill>
                            <a:srgbClr val="003851"/>
                          </a:solidFill>
                        </a:rPr>
                        <a:t>18</a:t>
                      </a:r>
                    </a:p>
                  </a:txBody>
                  <a:tcPr marL="87853" marR="87853" marT="43927" marB="43927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buNone/>
                      </a:pPr>
                      <a:r>
                        <a:rPr lang="ar-SA" sz="1400" dirty="0">
                          <a:solidFill>
                            <a:srgbClr val="003851"/>
                          </a:solidFill>
                        </a:rPr>
                        <a:t>الأنشطة الصفية واللاصفية</a:t>
                      </a:r>
                    </a:p>
                  </a:txBody>
                  <a:tcPr marL="87853" marR="87853" marT="43927" marB="43927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56528198"/>
                  </a:ext>
                </a:extLst>
              </a:tr>
              <a:tr h="230229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buNone/>
                      </a:pPr>
                      <a:r>
                        <a:rPr lang="ar-SA" sz="1400">
                          <a:solidFill>
                            <a:srgbClr val="003851"/>
                          </a:solidFill>
                        </a:rPr>
                        <a:t>19</a:t>
                      </a:r>
                    </a:p>
                  </a:txBody>
                  <a:tcPr marL="87853" marR="87853" marT="43927" marB="43927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buNone/>
                      </a:pPr>
                      <a:r>
                        <a:rPr lang="ar-SA" sz="1400" dirty="0">
                          <a:solidFill>
                            <a:srgbClr val="003851"/>
                          </a:solidFill>
                        </a:rPr>
                        <a:t>توظيف التقنية في التعليم</a:t>
                      </a:r>
                    </a:p>
                  </a:txBody>
                  <a:tcPr marL="87853" marR="87853" marT="43927" marB="43927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49951284"/>
                  </a:ext>
                </a:extLst>
              </a:tr>
              <a:tr h="230229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buNone/>
                      </a:pPr>
                      <a:r>
                        <a:rPr lang="ar-SA" sz="1400" dirty="0">
                          <a:solidFill>
                            <a:srgbClr val="003851"/>
                          </a:solidFill>
                        </a:rPr>
                        <a:t>20</a:t>
                      </a:r>
                    </a:p>
                  </a:txBody>
                  <a:tcPr marL="87853" marR="87853" marT="43927" marB="43927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buNone/>
                      </a:pPr>
                      <a:r>
                        <a:rPr lang="ar-SA" sz="1400" dirty="0">
                          <a:solidFill>
                            <a:srgbClr val="003851"/>
                          </a:solidFill>
                        </a:rPr>
                        <a:t>أساليب التقويم</a:t>
                      </a:r>
                    </a:p>
                  </a:txBody>
                  <a:tcPr marL="87853" marR="87853" marT="43927" marB="43927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57573333"/>
                  </a:ext>
                </a:extLst>
              </a:tr>
              <a:tr h="230229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buNone/>
                      </a:pPr>
                      <a:r>
                        <a:rPr lang="ar-SA" sz="1400">
                          <a:solidFill>
                            <a:srgbClr val="003851"/>
                          </a:solidFill>
                        </a:rPr>
                        <a:t>21</a:t>
                      </a:r>
                    </a:p>
                  </a:txBody>
                  <a:tcPr marL="87853" marR="87853" marT="43927" marB="43927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buNone/>
                      </a:pPr>
                      <a:r>
                        <a:rPr lang="ar-SA" sz="1400">
                          <a:solidFill>
                            <a:srgbClr val="003851"/>
                          </a:solidFill>
                        </a:rPr>
                        <a:t>نتائج الطلاب</a:t>
                      </a:r>
                    </a:p>
                  </a:txBody>
                  <a:tcPr marL="87853" marR="87853" marT="43927" marB="43927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08103967"/>
                  </a:ext>
                </a:extLst>
              </a:tr>
              <a:tr h="230229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buNone/>
                      </a:pPr>
                      <a:r>
                        <a:rPr lang="ar-SA" sz="1400" dirty="0">
                          <a:solidFill>
                            <a:srgbClr val="003851"/>
                          </a:solidFill>
                        </a:rPr>
                        <a:t>22</a:t>
                      </a:r>
                    </a:p>
                  </a:txBody>
                  <a:tcPr marL="87853" marR="87853" marT="43927" marB="43927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buNone/>
                      </a:pPr>
                      <a:r>
                        <a:rPr lang="ar-SA" sz="1400" dirty="0">
                          <a:solidFill>
                            <a:srgbClr val="003851"/>
                          </a:solidFill>
                        </a:rPr>
                        <a:t>المشاركات المجتمعية</a:t>
                      </a:r>
                    </a:p>
                  </a:txBody>
                  <a:tcPr marL="87853" marR="87853" marT="43927" marB="43927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1641645"/>
                  </a:ext>
                </a:extLst>
              </a:tr>
              <a:tr h="230229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buNone/>
                      </a:pPr>
                      <a:r>
                        <a:rPr lang="ar-SA" sz="1400" dirty="0">
                          <a:solidFill>
                            <a:srgbClr val="003851"/>
                          </a:solidFill>
                        </a:rPr>
                        <a:t>23</a:t>
                      </a:r>
                    </a:p>
                  </a:txBody>
                  <a:tcPr marL="87853" marR="87853" marT="43927" marB="43927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buNone/>
                      </a:pPr>
                      <a:r>
                        <a:rPr lang="ar-SA" sz="1400" dirty="0">
                          <a:solidFill>
                            <a:srgbClr val="003851"/>
                          </a:solidFill>
                        </a:rPr>
                        <a:t>الزيارات الصفية</a:t>
                      </a:r>
                    </a:p>
                  </a:txBody>
                  <a:tcPr marL="87853" marR="87853" marT="43927" marB="43927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062542"/>
                  </a:ext>
                </a:extLst>
              </a:tr>
              <a:tr h="230229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buNone/>
                      </a:pPr>
                      <a:r>
                        <a:rPr lang="ar-SA" sz="1400">
                          <a:solidFill>
                            <a:srgbClr val="003851"/>
                          </a:solidFill>
                        </a:rPr>
                        <a:t>24</a:t>
                      </a:r>
                    </a:p>
                  </a:txBody>
                  <a:tcPr marL="87853" marR="87853" marT="43927" marB="43927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buNone/>
                      </a:pPr>
                      <a:r>
                        <a:rPr lang="ar-SA" sz="1400" dirty="0">
                          <a:solidFill>
                            <a:srgbClr val="003851"/>
                          </a:solidFill>
                        </a:rPr>
                        <a:t>التغذية الراجعة والتطوير المهني</a:t>
                      </a:r>
                    </a:p>
                  </a:txBody>
                  <a:tcPr marL="87853" marR="87853" marT="43927" marB="43927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87165328"/>
                  </a:ext>
                </a:extLst>
              </a:tr>
              <a:tr h="230229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buNone/>
                      </a:pPr>
                      <a:r>
                        <a:rPr lang="ar-SA" sz="1400" dirty="0">
                          <a:solidFill>
                            <a:srgbClr val="003851"/>
                          </a:solidFill>
                        </a:rPr>
                        <a:t>25</a:t>
                      </a:r>
                    </a:p>
                  </a:txBody>
                  <a:tcPr marL="87853" marR="87853" marT="43927" marB="43927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buNone/>
                      </a:pPr>
                      <a:r>
                        <a:rPr lang="ar-SA" sz="1400" dirty="0">
                          <a:solidFill>
                            <a:srgbClr val="003851"/>
                          </a:solidFill>
                        </a:rPr>
                        <a:t>الإنجازات والشواهد</a:t>
                      </a:r>
                    </a:p>
                  </a:txBody>
                  <a:tcPr marL="87853" marR="87853" marT="43927" marB="43927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2377238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390222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06D63FD9-501D-9597-6ABB-D93C2AFAC7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147"/>
            <a:ext cx="7559675" cy="10684666"/>
          </a:xfrm>
          <a:prstGeom prst="rect">
            <a:avLst/>
          </a:prstGeom>
        </p:spPr>
      </p:pic>
      <p:sp>
        <p:nvSpPr>
          <p:cNvPr id="9" name="مربع نص 8">
            <a:extLst>
              <a:ext uri="{FF2B5EF4-FFF2-40B4-BE49-F238E27FC236}">
                <a16:creationId xmlns:a16="http://schemas.microsoft.com/office/drawing/2014/main" id="{31662C11-B551-4AA9-BF5C-4ECE233D0528}"/>
              </a:ext>
            </a:extLst>
          </p:cNvPr>
          <p:cNvSpPr txBox="1"/>
          <p:nvPr/>
        </p:nvSpPr>
        <p:spPr>
          <a:xfrm>
            <a:off x="2569029" y="4086278"/>
            <a:ext cx="231502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buNone/>
            </a:pPr>
            <a:r>
              <a:rPr lang="ar-SA" sz="1600" b="1" noProof="0" dirty="0">
                <a:solidFill>
                  <a:srgbClr val="003851"/>
                </a:solidFill>
              </a:rPr>
              <a:t>تعديل هذا النص</a:t>
            </a:r>
          </a:p>
        </p:txBody>
      </p:sp>
      <p:sp>
        <p:nvSpPr>
          <p:cNvPr id="10" name="مربع نص 9">
            <a:extLst>
              <a:ext uri="{FF2B5EF4-FFF2-40B4-BE49-F238E27FC236}">
                <a16:creationId xmlns:a16="http://schemas.microsoft.com/office/drawing/2014/main" id="{725BC5CD-D2E6-37E2-8254-2BA3DA82EF56}"/>
              </a:ext>
            </a:extLst>
          </p:cNvPr>
          <p:cNvSpPr txBox="1"/>
          <p:nvPr/>
        </p:nvSpPr>
        <p:spPr>
          <a:xfrm>
            <a:off x="2569029" y="4753936"/>
            <a:ext cx="231502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buNone/>
            </a:pPr>
            <a:r>
              <a:rPr lang="ar-SA" sz="1600" b="1" noProof="0" dirty="0">
                <a:solidFill>
                  <a:srgbClr val="003851"/>
                </a:solidFill>
              </a:rPr>
              <a:t>تعديل هذا النص</a:t>
            </a:r>
          </a:p>
        </p:txBody>
      </p:sp>
      <p:sp>
        <p:nvSpPr>
          <p:cNvPr id="11" name="مربع نص 10">
            <a:extLst>
              <a:ext uri="{FF2B5EF4-FFF2-40B4-BE49-F238E27FC236}">
                <a16:creationId xmlns:a16="http://schemas.microsoft.com/office/drawing/2014/main" id="{46834161-C87A-9635-5281-1C334510DC6C}"/>
              </a:ext>
            </a:extLst>
          </p:cNvPr>
          <p:cNvSpPr txBox="1"/>
          <p:nvPr/>
        </p:nvSpPr>
        <p:spPr>
          <a:xfrm>
            <a:off x="2569029" y="5405055"/>
            <a:ext cx="231502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buNone/>
            </a:pPr>
            <a:r>
              <a:rPr lang="ar-SA" sz="1600" b="1" noProof="0" dirty="0">
                <a:solidFill>
                  <a:srgbClr val="003851"/>
                </a:solidFill>
              </a:rPr>
              <a:t>تعديل هذا النص</a:t>
            </a:r>
          </a:p>
        </p:txBody>
      </p:sp>
      <p:sp>
        <p:nvSpPr>
          <p:cNvPr id="12" name="مربع نص 11">
            <a:extLst>
              <a:ext uri="{FF2B5EF4-FFF2-40B4-BE49-F238E27FC236}">
                <a16:creationId xmlns:a16="http://schemas.microsoft.com/office/drawing/2014/main" id="{3D7EB54B-52A9-AC49-52CF-53E3C179C337}"/>
              </a:ext>
            </a:extLst>
          </p:cNvPr>
          <p:cNvSpPr txBox="1"/>
          <p:nvPr/>
        </p:nvSpPr>
        <p:spPr>
          <a:xfrm>
            <a:off x="2569029" y="6081154"/>
            <a:ext cx="231502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buNone/>
            </a:pPr>
            <a:r>
              <a:rPr lang="ar-SA" sz="1600" b="1" noProof="0" dirty="0">
                <a:solidFill>
                  <a:srgbClr val="003851"/>
                </a:solidFill>
              </a:rPr>
              <a:t>تعديل هذا النص</a:t>
            </a:r>
          </a:p>
        </p:txBody>
      </p:sp>
      <p:sp>
        <p:nvSpPr>
          <p:cNvPr id="13" name="مربع نص 12">
            <a:extLst>
              <a:ext uri="{FF2B5EF4-FFF2-40B4-BE49-F238E27FC236}">
                <a16:creationId xmlns:a16="http://schemas.microsoft.com/office/drawing/2014/main" id="{AF9106FD-F152-954B-A821-E425C8FA2EE2}"/>
              </a:ext>
            </a:extLst>
          </p:cNvPr>
          <p:cNvSpPr txBox="1"/>
          <p:nvPr/>
        </p:nvSpPr>
        <p:spPr>
          <a:xfrm>
            <a:off x="2569029" y="6761647"/>
            <a:ext cx="231502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buNone/>
            </a:pPr>
            <a:r>
              <a:rPr lang="ar-SA" sz="1600" b="1" noProof="0" dirty="0">
                <a:solidFill>
                  <a:srgbClr val="003851"/>
                </a:solidFill>
              </a:rPr>
              <a:t>تعديل هذا النص</a:t>
            </a:r>
          </a:p>
        </p:txBody>
      </p:sp>
    </p:spTree>
    <p:extLst>
      <p:ext uri="{BB962C8B-B14F-4D97-AF65-F5344CB8AC3E}">
        <p14:creationId xmlns:p14="http://schemas.microsoft.com/office/powerpoint/2010/main" val="16588615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10F4D856-B1F7-3D58-4465-468A0A08CB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573"/>
            <a:ext cx="7559675" cy="10684666"/>
          </a:xfrm>
          <a:prstGeom prst="rect">
            <a:avLst/>
          </a:prstGeom>
        </p:spPr>
      </p:pic>
      <p:sp>
        <p:nvSpPr>
          <p:cNvPr id="5" name="مربع نص 4">
            <a:extLst>
              <a:ext uri="{FF2B5EF4-FFF2-40B4-BE49-F238E27FC236}">
                <a16:creationId xmlns:a16="http://schemas.microsoft.com/office/drawing/2014/main" id="{BB98FDAB-E744-8219-CC11-4FF8D6008964}"/>
              </a:ext>
            </a:extLst>
          </p:cNvPr>
          <p:cNvSpPr txBox="1"/>
          <p:nvPr/>
        </p:nvSpPr>
        <p:spPr>
          <a:xfrm>
            <a:off x="2757714" y="2394858"/>
            <a:ext cx="25400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buNone/>
            </a:pPr>
            <a:r>
              <a:rPr lang="ar-SA" sz="1600" b="1" noProof="0" dirty="0">
                <a:solidFill>
                  <a:srgbClr val="003851"/>
                </a:solidFill>
              </a:rPr>
              <a:t>تعديل هذا النص</a:t>
            </a:r>
          </a:p>
        </p:txBody>
      </p:sp>
      <p:sp>
        <p:nvSpPr>
          <p:cNvPr id="6" name="مربع نص 5">
            <a:extLst>
              <a:ext uri="{FF2B5EF4-FFF2-40B4-BE49-F238E27FC236}">
                <a16:creationId xmlns:a16="http://schemas.microsoft.com/office/drawing/2014/main" id="{9E90C65B-3AE7-D808-8CC8-58091F978463}"/>
              </a:ext>
            </a:extLst>
          </p:cNvPr>
          <p:cNvSpPr txBox="1"/>
          <p:nvPr/>
        </p:nvSpPr>
        <p:spPr>
          <a:xfrm>
            <a:off x="2757714" y="2764190"/>
            <a:ext cx="25400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buNone/>
            </a:pPr>
            <a:r>
              <a:rPr lang="ar-SA" sz="1600" b="1" noProof="0" dirty="0">
                <a:solidFill>
                  <a:srgbClr val="003851"/>
                </a:solidFill>
              </a:rPr>
              <a:t>تعديل هذا النص</a:t>
            </a:r>
          </a:p>
        </p:txBody>
      </p:sp>
      <p:sp>
        <p:nvSpPr>
          <p:cNvPr id="7" name="مربع نص 6">
            <a:extLst>
              <a:ext uri="{FF2B5EF4-FFF2-40B4-BE49-F238E27FC236}">
                <a16:creationId xmlns:a16="http://schemas.microsoft.com/office/drawing/2014/main" id="{C75D3E43-15A7-1C7E-4650-F6C92BFD59F5}"/>
              </a:ext>
            </a:extLst>
          </p:cNvPr>
          <p:cNvSpPr txBox="1"/>
          <p:nvPr/>
        </p:nvSpPr>
        <p:spPr>
          <a:xfrm>
            <a:off x="2757714" y="3133522"/>
            <a:ext cx="25400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buNone/>
            </a:pPr>
            <a:r>
              <a:rPr lang="ar-SA" sz="1600" b="1" noProof="0" dirty="0">
                <a:solidFill>
                  <a:srgbClr val="003851"/>
                </a:solidFill>
              </a:rPr>
              <a:t>تعديل هذا النص</a:t>
            </a:r>
          </a:p>
        </p:txBody>
      </p:sp>
      <p:sp>
        <p:nvSpPr>
          <p:cNvPr id="8" name="مربع نص 7">
            <a:extLst>
              <a:ext uri="{FF2B5EF4-FFF2-40B4-BE49-F238E27FC236}">
                <a16:creationId xmlns:a16="http://schemas.microsoft.com/office/drawing/2014/main" id="{8B5B7E14-59B4-B50F-E87E-32B63AE4D8B6}"/>
              </a:ext>
            </a:extLst>
          </p:cNvPr>
          <p:cNvSpPr txBox="1"/>
          <p:nvPr/>
        </p:nvSpPr>
        <p:spPr>
          <a:xfrm>
            <a:off x="2757714" y="3502854"/>
            <a:ext cx="25400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buNone/>
            </a:pPr>
            <a:r>
              <a:rPr lang="ar-SA" sz="1600" b="1" noProof="0" dirty="0">
                <a:solidFill>
                  <a:srgbClr val="003851"/>
                </a:solidFill>
              </a:rPr>
              <a:t>تعديل هذا النص</a:t>
            </a:r>
          </a:p>
        </p:txBody>
      </p:sp>
      <p:sp>
        <p:nvSpPr>
          <p:cNvPr id="9" name="مربع نص 8">
            <a:extLst>
              <a:ext uri="{FF2B5EF4-FFF2-40B4-BE49-F238E27FC236}">
                <a16:creationId xmlns:a16="http://schemas.microsoft.com/office/drawing/2014/main" id="{AA0AB5FA-E595-6461-E90D-1860A2596994}"/>
              </a:ext>
            </a:extLst>
          </p:cNvPr>
          <p:cNvSpPr txBox="1"/>
          <p:nvPr/>
        </p:nvSpPr>
        <p:spPr>
          <a:xfrm>
            <a:off x="1146629" y="4678511"/>
            <a:ext cx="555896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buNone/>
            </a:pPr>
            <a:r>
              <a:rPr lang="ar-SA" sz="1600" b="1" noProof="0" dirty="0">
                <a:solidFill>
                  <a:srgbClr val="003851"/>
                </a:solidFill>
              </a:rPr>
              <a:t>تعديل هذا النص</a:t>
            </a:r>
          </a:p>
        </p:txBody>
      </p:sp>
      <p:sp>
        <p:nvSpPr>
          <p:cNvPr id="10" name="مربع نص 9">
            <a:extLst>
              <a:ext uri="{FF2B5EF4-FFF2-40B4-BE49-F238E27FC236}">
                <a16:creationId xmlns:a16="http://schemas.microsoft.com/office/drawing/2014/main" id="{F3201469-840C-2B3D-E054-071EDB923D00}"/>
              </a:ext>
            </a:extLst>
          </p:cNvPr>
          <p:cNvSpPr txBox="1"/>
          <p:nvPr/>
        </p:nvSpPr>
        <p:spPr>
          <a:xfrm>
            <a:off x="1146629" y="5728433"/>
            <a:ext cx="555896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buNone/>
            </a:pPr>
            <a:r>
              <a:rPr lang="ar-SA" sz="1600" b="1" noProof="0" dirty="0">
                <a:solidFill>
                  <a:srgbClr val="003851"/>
                </a:solidFill>
              </a:rPr>
              <a:t>تعديل هذا النص</a:t>
            </a:r>
          </a:p>
        </p:txBody>
      </p:sp>
      <p:sp>
        <p:nvSpPr>
          <p:cNvPr id="11" name="مربع نص 10">
            <a:extLst>
              <a:ext uri="{FF2B5EF4-FFF2-40B4-BE49-F238E27FC236}">
                <a16:creationId xmlns:a16="http://schemas.microsoft.com/office/drawing/2014/main" id="{B0DE9835-3C7C-4E5B-15BE-D87EF0D475A2}"/>
              </a:ext>
            </a:extLst>
          </p:cNvPr>
          <p:cNvSpPr txBox="1"/>
          <p:nvPr/>
        </p:nvSpPr>
        <p:spPr>
          <a:xfrm>
            <a:off x="4383314" y="6819860"/>
            <a:ext cx="205377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buNone/>
            </a:pPr>
            <a:r>
              <a:rPr lang="ar-SA" sz="1600" b="1" noProof="0" dirty="0">
                <a:solidFill>
                  <a:srgbClr val="003851"/>
                </a:solidFill>
              </a:rPr>
              <a:t>تعديل هذا النص</a:t>
            </a:r>
          </a:p>
        </p:txBody>
      </p:sp>
      <p:sp>
        <p:nvSpPr>
          <p:cNvPr id="12" name="مربع نص 11">
            <a:extLst>
              <a:ext uri="{FF2B5EF4-FFF2-40B4-BE49-F238E27FC236}">
                <a16:creationId xmlns:a16="http://schemas.microsoft.com/office/drawing/2014/main" id="{0AC043B6-C97B-76B6-FE9D-2D5D60F97192}"/>
              </a:ext>
            </a:extLst>
          </p:cNvPr>
          <p:cNvSpPr txBox="1"/>
          <p:nvPr/>
        </p:nvSpPr>
        <p:spPr>
          <a:xfrm>
            <a:off x="4383314" y="7069796"/>
            <a:ext cx="205377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buNone/>
            </a:pPr>
            <a:r>
              <a:rPr lang="ar-SA" sz="1600" b="1" noProof="0" dirty="0">
                <a:solidFill>
                  <a:srgbClr val="003851"/>
                </a:solidFill>
              </a:rPr>
              <a:t>تعديل هذا النص</a:t>
            </a:r>
          </a:p>
        </p:txBody>
      </p:sp>
      <p:sp>
        <p:nvSpPr>
          <p:cNvPr id="13" name="مربع نص 12">
            <a:extLst>
              <a:ext uri="{FF2B5EF4-FFF2-40B4-BE49-F238E27FC236}">
                <a16:creationId xmlns:a16="http://schemas.microsoft.com/office/drawing/2014/main" id="{BDABA33C-0CC2-FBE2-4958-F913A2AF2942}"/>
              </a:ext>
            </a:extLst>
          </p:cNvPr>
          <p:cNvSpPr txBox="1"/>
          <p:nvPr/>
        </p:nvSpPr>
        <p:spPr>
          <a:xfrm>
            <a:off x="1730828" y="6819860"/>
            <a:ext cx="205377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buNone/>
            </a:pPr>
            <a:r>
              <a:rPr lang="ar-SA" sz="1600" b="1" noProof="0" dirty="0">
                <a:solidFill>
                  <a:srgbClr val="003851"/>
                </a:solidFill>
              </a:rPr>
              <a:t>تعديل هذا النص</a:t>
            </a:r>
          </a:p>
        </p:txBody>
      </p:sp>
      <p:sp>
        <p:nvSpPr>
          <p:cNvPr id="14" name="مربع نص 13">
            <a:extLst>
              <a:ext uri="{FF2B5EF4-FFF2-40B4-BE49-F238E27FC236}">
                <a16:creationId xmlns:a16="http://schemas.microsoft.com/office/drawing/2014/main" id="{F2B584F4-6DBE-4048-6C85-6DF59073D063}"/>
              </a:ext>
            </a:extLst>
          </p:cNvPr>
          <p:cNvSpPr txBox="1"/>
          <p:nvPr/>
        </p:nvSpPr>
        <p:spPr>
          <a:xfrm>
            <a:off x="1730828" y="7069796"/>
            <a:ext cx="205377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buNone/>
            </a:pPr>
            <a:r>
              <a:rPr lang="ar-SA" sz="1600" b="1" noProof="0" dirty="0">
                <a:solidFill>
                  <a:srgbClr val="003851"/>
                </a:solidFill>
              </a:rPr>
              <a:t>تعديل هذا النص</a:t>
            </a:r>
          </a:p>
        </p:txBody>
      </p:sp>
      <p:sp>
        <p:nvSpPr>
          <p:cNvPr id="15" name="مربع نص 14">
            <a:extLst>
              <a:ext uri="{FF2B5EF4-FFF2-40B4-BE49-F238E27FC236}">
                <a16:creationId xmlns:a16="http://schemas.microsoft.com/office/drawing/2014/main" id="{5D1DC8D4-E2E3-4806-9004-6FF4673363B1}"/>
              </a:ext>
            </a:extLst>
          </p:cNvPr>
          <p:cNvSpPr txBox="1"/>
          <p:nvPr/>
        </p:nvSpPr>
        <p:spPr>
          <a:xfrm>
            <a:off x="2510971" y="8208336"/>
            <a:ext cx="392611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buNone/>
            </a:pPr>
            <a:r>
              <a:rPr lang="ar-SA" sz="1600" b="1" noProof="0" dirty="0">
                <a:solidFill>
                  <a:srgbClr val="003851"/>
                </a:solidFill>
              </a:rPr>
              <a:t>تعديل هذا النص</a:t>
            </a:r>
          </a:p>
        </p:txBody>
      </p:sp>
      <p:sp>
        <p:nvSpPr>
          <p:cNvPr id="16" name="مربع نص 15">
            <a:extLst>
              <a:ext uri="{FF2B5EF4-FFF2-40B4-BE49-F238E27FC236}">
                <a16:creationId xmlns:a16="http://schemas.microsoft.com/office/drawing/2014/main" id="{F8BA17AD-51CD-584B-94EF-C273594FEA9D}"/>
              </a:ext>
            </a:extLst>
          </p:cNvPr>
          <p:cNvSpPr txBox="1"/>
          <p:nvPr/>
        </p:nvSpPr>
        <p:spPr>
          <a:xfrm>
            <a:off x="2510971" y="8459804"/>
            <a:ext cx="392611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buNone/>
            </a:pPr>
            <a:r>
              <a:rPr lang="ar-SA" sz="1600" b="1" noProof="0" dirty="0">
                <a:solidFill>
                  <a:srgbClr val="003851"/>
                </a:solidFill>
              </a:rPr>
              <a:t>تعديل هذا النص</a:t>
            </a:r>
          </a:p>
        </p:txBody>
      </p:sp>
      <p:sp>
        <p:nvSpPr>
          <p:cNvPr id="17" name="مربع نص 16">
            <a:extLst>
              <a:ext uri="{FF2B5EF4-FFF2-40B4-BE49-F238E27FC236}">
                <a16:creationId xmlns:a16="http://schemas.microsoft.com/office/drawing/2014/main" id="{B0345552-E8A6-2D00-9C0B-8D8F21C6FB23}"/>
              </a:ext>
            </a:extLst>
          </p:cNvPr>
          <p:cNvSpPr txBox="1"/>
          <p:nvPr/>
        </p:nvSpPr>
        <p:spPr>
          <a:xfrm>
            <a:off x="2510971" y="8713973"/>
            <a:ext cx="392611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buNone/>
            </a:pPr>
            <a:r>
              <a:rPr lang="ar-SA" sz="1600" b="1" noProof="0" dirty="0">
                <a:solidFill>
                  <a:srgbClr val="003851"/>
                </a:solidFill>
              </a:rPr>
              <a:t>تعديل هذا النص</a:t>
            </a:r>
          </a:p>
        </p:txBody>
      </p:sp>
    </p:spTree>
    <p:extLst>
      <p:ext uri="{BB962C8B-B14F-4D97-AF65-F5344CB8AC3E}">
        <p14:creationId xmlns:p14="http://schemas.microsoft.com/office/powerpoint/2010/main" val="7154285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0D0ADF3E-D4AC-394B-86D9-616E35E473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573"/>
            <a:ext cx="7559675" cy="10684666"/>
          </a:xfrm>
          <a:prstGeom prst="rect">
            <a:avLst/>
          </a:prstGeom>
        </p:spPr>
      </p:pic>
      <p:sp>
        <p:nvSpPr>
          <p:cNvPr id="5" name="مربع نص 4">
            <a:extLst>
              <a:ext uri="{FF2B5EF4-FFF2-40B4-BE49-F238E27FC236}">
                <a16:creationId xmlns:a16="http://schemas.microsoft.com/office/drawing/2014/main" id="{C854249F-CD5F-8CAE-8C7D-362EC8541B3F}"/>
              </a:ext>
            </a:extLst>
          </p:cNvPr>
          <p:cNvSpPr txBox="1"/>
          <p:nvPr/>
        </p:nvSpPr>
        <p:spPr>
          <a:xfrm>
            <a:off x="1248228" y="2394858"/>
            <a:ext cx="5268686" cy="50321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  <a:buNone/>
            </a:pPr>
            <a:r>
              <a:rPr lang="ar-SA" sz="2400" i="1" noProof="0" dirty="0">
                <a:solidFill>
                  <a:srgbClr val="003851"/>
                </a:solidFill>
              </a:rPr>
              <a:t>يُعد ملف الإنجاز سجلًا موثقًا لأبرز أعمالي وإنجازاتي المهنية خلال العام الدراسي، ويعكس جهودي في تطوير العملية التعليمية، وتحقيق أهداف التعلم، وتنمية مهارات الطلاب، بما يسهم في الارتقاء بجودة التعليم.</a:t>
            </a:r>
          </a:p>
          <a:p>
            <a:pPr algn="ctr" rtl="1">
              <a:lnSpc>
                <a:spcPct val="150000"/>
              </a:lnSpc>
              <a:buNone/>
            </a:pPr>
            <a:r>
              <a:rPr lang="ar-SA" sz="2400" i="1" noProof="0" dirty="0">
                <a:solidFill>
                  <a:srgbClr val="003851"/>
                </a:solidFill>
              </a:rPr>
              <a:t>آمل أن يكون هذا الملف صورة واضحة لمسيرتي المهنية، ودافعًا لمزيد من العطاء والتميز.</a:t>
            </a:r>
          </a:p>
        </p:txBody>
      </p:sp>
    </p:spTree>
    <p:extLst>
      <p:ext uri="{BB962C8B-B14F-4D97-AF65-F5344CB8AC3E}">
        <p14:creationId xmlns:p14="http://schemas.microsoft.com/office/powerpoint/2010/main" val="20678361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10A1AFFE-ECE4-3DFE-A6AB-035C041C86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573"/>
            <a:ext cx="7559675" cy="10684666"/>
          </a:xfrm>
          <a:prstGeom prst="rect">
            <a:avLst/>
          </a:prstGeom>
        </p:spPr>
      </p:pic>
      <p:sp>
        <p:nvSpPr>
          <p:cNvPr id="5" name="مربع نص 4">
            <a:extLst>
              <a:ext uri="{FF2B5EF4-FFF2-40B4-BE49-F238E27FC236}">
                <a16:creationId xmlns:a16="http://schemas.microsoft.com/office/drawing/2014/main" id="{E19D13FE-E677-39CB-D44E-36136A6873C7}"/>
              </a:ext>
            </a:extLst>
          </p:cNvPr>
          <p:cNvSpPr txBox="1"/>
          <p:nvPr/>
        </p:nvSpPr>
        <p:spPr>
          <a:xfrm>
            <a:off x="3004456" y="3402654"/>
            <a:ext cx="3664857" cy="15081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ct val="200000"/>
              </a:lnSpc>
              <a:buNone/>
            </a:pPr>
            <a:r>
              <a:rPr lang="ar-SA" sz="1600" b="1" noProof="0" dirty="0">
                <a:solidFill>
                  <a:srgbClr val="003851"/>
                </a:solidFill>
              </a:rPr>
              <a:t>تعديل هذا النص</a:t>
            </a:r>
          </a:p>
          <a:p>
            <a:pPr algn="r" rtl="1">
              <a:lnSpc>
                <a:spcPct val="200000"/>
              </a:lnSpc>
            </a:pPr>
            <a:r>
              <a:rPr lang="ar-SA" sz="1600" b="1" dirty="0">
                <a:solidFill>
                  <a:srgbClr val="003851"/>
                </a:solidFill>
              </a:rPr>
              <a:t>تعديل هذا النص</a:t>
            </a:r>
          </a:p>
          <a:p>
            <a:pPr algn="r" rtl="1">
              <a:lnSpc>
                <a:spcPct val="200000"/>
              </a:lnSpc>
            </a:pPr>
            <a:r>
              <a:rPr lang="ar-SA" sz="1600" b="1" dirty="0">
                <a:solidFill>
                  <a:srgbClr val="003851"/>
                </a:solidFill>
              </a:rPr>
              <a:t>تعديل هذا النص</a:t>
            </a:r>
          </a:p>
        </p:txBody>
      </p:sp>
      <p:sp>
        <p:nvSpPr>
          <p:cNvPr id="6" name="مربع نص 5">
            <a:extLst>
              <a:ext uri="{FF2B5EF4-FFF2-40B4-BE49-F238E27FC236}">
                <a16:creationId xmlns:a16="http://schemas.microsoft.com/office/drawing/2014/main" id="{55C793EE-DD7C-E59F-35E3-C8C55F7DD0CD}"/>
              </a:ext>
            </a:extLst>
          </p:cNvPr>
          <p:cNvSpPr txBox="1"/>
          <p:nvPr/>
        </p:nvSpPr>
        <p:spPr>
          <a:xfrm>
            <a:off x="3004456" y="6245673"/>
            <a:ext cx="3664857" cy="15081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ct val="200000"/>
              </a:lnSpc>
              <a:buNone/>
            </a:pPr>
            <a:r>
              <a:rPr lang="ar-SA" sz="1600" b="1" noProof="0" dirty="0">
                <a:solidFill>
                  <a:srgbClr val="003851"/>
                </a:solidFill>
              </a:rPr>
              <a:t>تعديل هذا النص</a:t>
            </a:r>
          </a:p>
          <a:p>
            <a:pPr algn="r" rtl="1">
              <a:lnSpc>
                <a:spcPct val="200000"/>
              </a:lnSpc>
            </a:pPr>
            <a:r>
              <a:rPr lang="ar-SA" sz="1600" b="1" dirty="0">
                <a:solidFill>
                  <a:srgbClr val="003851"/>
                </a:solidFill>
              </a:rPr>
              <a:t>تعديل هذا النص</a:t>
            </a:r>
          </a:p>
          <a:p>
            <a:pPr algn="r" rtl="1">
              <a:lnSpc>
                <a:spcPct val="200000"/>
              </a:lnSpc>
            </a:pPr>
            <a:r>
              <a:rPr lang="ar-SA" sz="1600" b="1" dirty="0">
                <a:solidFill>
                  <a:srgbClr val="003851"/>
                </a:solidFill>
              </a:rPr>
              <a:t>تعديل هذا النص</a:t>
            </a:r>
          </a:p>
        </p:txBody>
      </p:sp>
    </p:spTree>
    <p:extLst>
      <p:ext uri="{BB962C8B-B14F-4D97-AF65-F5344CB8AC3E}">
        <p14:creationId xmlns:p14="http://schemas.microsoft.com/office/powerpoint/2010/main" val="11362328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DBC339D3-00D8-1D4A-9445-A61DEECD4D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573"/>
            <a:ext cx="7559675" cy="10684666"/>
          </a:xfrm>
          <a:prstGeom prst="rect">
            <a:avLst/>
          </a:prstGeom>
        </p:spPr>
      </p:pic>
      <p:sp>
        <p:nvSpPr>
          <p:cNvPr id="5" name="مربع نص 4">
            <a:extLst>
              <a:ext uri="{FF2B5EF4-FFF2-40B4-BE49-F238E27FC236}">
                <a16:creationId xmlns:a16="http://schemas.microsoft.com/office/drawing/2014/main" id="{93E50AF1-0530-7812-7227-8627C2DFA91C}"/>
              </a:ext>
            </a:extLst>
          </p:cNvPr>
          <p:cNvSpPr txBox="1"/>
          <p:nvPr/>
        </p:nvSpPr>
        <p:spPr>
          <a:xfrm>
            <a:off x="899886" y="2850253"/>
            <a:ext cx="53376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ct val="200000"/>
              </a:lnSpc>
              <a:buNone/>
            </a:pPr>
            <a:r>
              <a:rPr lang="ar-SA" sz="1600" b="1" noProof="0" dirty="0">
                <a:solidFill>
                  <a:srgbClr val="003851"/>
                </a:solidFill>
              </a:rPr>
              <a:t>تعديل هذا النص</a:t>
            </a:r>
          </a:p>
        </p:txBody>
      </p:sp>
      <p:sp>
        <p:nvSpPr>
          <p:cNvPr id="6" name="مربع نص 5">
            <a:extLst>
              <a:ext uri="{FF2B5EF4-FFF2-40B4-BE49-F238E27FC236}">
                <a16:creationId xmlns:a16="http://schemas.microsoft.com/office/drawing/2014/main" id="{F3644417-CB0F-3236-37FC-8BAD7E06E4AE}"/>
              </a:ext>
            </a:extLst>
          </p:cNvPr>
          <p:cNvSpPr txBox="1"/>
          <p:nvPr/>
        </p:nvSpPr>
        <p:spPr>
          <a:xfrm>
            <a:off x="899886" y="3766105"/>
            <a:ext cx="53376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ct val="200000"/>
              </a:lnSpc>
              <a:buNone/>
            </a:pPr>
            <a:r>
              <a:rPr lang="ar-SA" sz="1600" b="1" noProof="0" dirty="0">
                <a:solidFill>
                  <a:srgbClr val="003851"/>
                </a:solidFill>
              </a:rPr>
              <a:t>تعديل هذا النص</a:t>
            </a:r>
          </a:p>
        </p:txBody>
      </p:sp>
      <p:sp>
        <p:nvSpPr>
          <p:cNvPr id="7" name="مربع نص 6">
            <a:extLst>
              <a:ext uri="{FF2B5EF4-FFF2-40B4-BE49-F238E27FC236}">
                <a16:creationId xmlns:a16="http://schemas.microsoft.com/office/drawing/2014/main" id="{983C928D-9C3C-D531-2C14-F2587F348A2D}"/>
              </a:ext>
            </a:extLst>
          </p:cNvPr>
          <p:cNvSpPr txBox="1"/>
          <p:nvPr/>
        </p:nvSpPr>
        <p:spPr>
          <a:xfrm>
            <a:off x="899886" y="4786754"/>
            <a:ext cx="53376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ct val="200000"/>
              </a:lnSpc>
              <a:buNone/>
            </a:pPr>
            <a:r>
              <a:rPr lang="ar-SA" sz="1600" b="1" noProof="0" dirty="0">
                <a:solidFill>
                  <a:srgbClr val="003851"/>
                </a:solidFill>
              </a:rPr>
              <a:t>تعديل هذا النص</a:t>
            </a:r>
          </a:p>
        </p:txBody>
      </p:sp>
      <p:sp>
        <p:nvSpPr>
          <p:cNvPr id="8" name="مربع نص 7">
            <a:extLst>
              <a:ext uri="{FF2B5EF4-FFF2-40B4-BE49-F238E27FC236}">
                <a16:creationId xmlns:a16="http://schemas.microsoft.com/office/drawing/2014/main" id="{6F7093A1-800A-77EB-45CA-46D0B5E61B0F}"/>
              </a:ext>
            </a:extLst>
          </p:cNvPr>
          <p:cNvSpPr txBox="1"/>
          <p:nvPr/>
        </p:nvSpPr>
        <p:spPr>
          <a:xfrm>
            <a:off x="899886" y="5770153"/>
            <a:ext cx="53376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ct val="200000"/>
              </a:lnSpc>
              <a:buNone/>
            </a:pPr>
            <a:r>
              <a:rPr lang="ar-SA" sz="1600" b="1" noProof="0" dirty="0">
                <a:solidFill>
                  <a:srgbClr val="003851"/>
                </a:solidFill>
              </a:rPr>
              <a:t>تعديل هذا النص</a:t>
            </a:r>
          </a:p>
        </p:txBody>
      </p:sp>
      <p:sp>
        <p:nvSpPr>
          <p:cNvPr id="9" name="مربع نص 8">
            <a:extLst>
              <a:ext uri="{FF2B5EF4-FFF2-40B4-BE49-F238E27FC236}">
                <a16:creationId xmlns:a16="http://schemas.microsoft.com/office/drawing/2014/main" id="{68A90B0C-C1F7-9EBC-E9E2-5F47BD5FD482}"/>
              </a:ext>
            </a:extLst>
          </p:cNvPr>
          <p:cNvSpPr txBox="1"/>
          <p:nvPr/>
        </p:nvSpPr>
        <p:spPr>
          <a:xfrm>
            <a:off x="899886" y="6722577"/>
            <a:ext cx="53376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ct val="200000"/>
              </a:lnSpc>
              <a:buNone/>
            </a:pPr>
            <a:r>
              <a:rPr lang="ar-SA" sz="1600" b="1" noProof="0" dirty="0">
                <a:solidFill>
                  <a:srgbClr val="003851"/>
                </a:solidFill>
              </a:rPr>
              <a:t>تعديل هذا النص</a:t>
            </a:r>
          </a:p>
        </p:txBody>
      </p:sp>
    </p:spTree>
    <p:extLst>
      <p:ext uri="{BB962C8B-B14F-4D97-AF65-F5344CB8AC3E}">
        <p14:creationId xmlns:p14="http://schemas.microsoft.com/office/powerpoint/2010/main" val="3523107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206D2CF3-AD90-E211-220C-F04AA6B105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573"/>
            <a:ext cx="7559675" cy="10684666"/>
          </a:xfrm>
          <a:prstGeom prst="rect">
            <a:avLst/>
          </a:prstGeom>
        </p:spPr>
      </p:pic>
      <p:grpSp>
        <p:nvGrpSpPr>
          <p:cNvPr id="9" name="مجموعة 8">
            <a:extLst>
              <a:ext uri="{FF2B5EF4-FFF2-40B4-BE49-F238E27FC236}">
                <a16:creationId xmlns:a16="http://schemas.microsoft.com/office/drawing/2014/main" id="{A68534FA-B099-9598-3047-0F7DB6CBB116}"/>
              </a:ext>
            </a:extLst>
          </p:cNvPr>
          <p:cNvGrpSpPr/>
          <p:nvPr/>
        </p:nvGrpSpPr>
        <p:grpSpPr>
          <a:xfrm>
            <a:off x="609599" y="2990387"/>
            <a:ext cx="6342744" cy="1740828"/>
            <a:chOff x="609599" y="2917815"/>
            <a:chExt cx="6342744" cy="1740828"/>
          </a:xfrm>
        </p:grpSpPr>
        <p:pic>
          <p:nvPicPr>
            <p:cNvPr id="5" name="صورة 4">
              <a:extLst>
                <a:ext uri="{FF2B5EF4-FFF2-40B4-BE49-F238E27FC236}">
                  <a16:creationId xmlns:a16="http://schemas.microsoft.com/office/drawing/2014/main" id="{7EDCC08E-8A98-A23E-0989-651FEF2F622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1545" t="9976" r="1525" b="10212"/>
            <a:stretch>
              <a:fillRect/>
            </a:stretch>
          </p:blipFill>
          <p:spPr>
            <a:xfrm flipH="1">
              <a:off x="609599" y="2917815"/>
              <a:ext cx="6342744" cy="1740828"/>
            </a:xfrm>
            <a:prstGeom prst="roundRect">
              <a:avLst>
                <a:gd name="adj" fmla="val 28095"/>
              </a:avLst>
            </a:prstGeom>
          </p:spPr>
        </p:pic>
        <p:sp>
          <p:nvSpPr>
            <p:cNvPr id="8" name="مربع نص 7">
              <a:extLst>
                <a:ext uri="{FF2B5EF4-FFF2-40B4-BE49-F238E27FC236}">
                  <a16:creationId xmlns:a16="http://schemas.microsoft.com/office/drawing/2014/main" id="{52D3A30A-5287-E271-2CCC-91C72EBA230E}"/>
                </a:ext>
              </a:extLst>
            </p:cNvPr>
            <p:cNvSpPr txBox="1"/>
            <p:nvPr/>
          </p:nvSpPr>
          <p:spPr>
            <a:xfrm>
              <a:off x="914401" y="3062956"/>
              <a:ext cx="3915227" cy="116955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>
                <a:lnSpc>
                  <a:spcPct val="150000"/>
                </a:lnSpc>
                <a:buNone/>
              </a:pPr>
              <a:r>
                <a:rPr lang="ar-SA" sz="1600" b="1" noProof="0" dirty="0">
                  <a:solidFill>
                    <a:srgbClr val="003851"/>
                  </a:solidFill>
                </a:rPr>
                <a:t>تعديل هذا النص</a:t>
              </a:r>
            </a:p>
            <a:p>
              <a:pPr algn="r" rtl="1">
                <a:lnSpc>
                  <a:spcPct val="150000"/>
                </a:lnSpc>
              </a:pPr>
              <a:r>
                <a:rPr lang="ar-SA" sz="1600" b="1" dirty="0">
                  <a:solidFill>
                    <a:srgbClr val="003851"/>
                  </a:solidFill>
                </a:rPr>
                <a:t>تعديل هذا النص</a:t>
              </a:r>
            </a:p>
            <a:p>
              <a:pPr algn="r" rtl="1">
                <a:lnSpc>
                  <a:spcPct val="150000"/>
                </a:lnSpc>
              </a:pPr>
              <a:r>
                <a:rPr lang="ar-SA" sz="1600" b="1" dirty="0">
                  <a:solidFill>
                    <a:srgbClr val="003851"/>
                  </a:solidFill>
                </a:rPr>
                <a:t>تعديل هذا النص</a:t>
              </a:r>
            </a:p>
          </p:txBody>
        </p:sp>
      </p:grpSp>
      <p:grpSp>
        <p:nvGrpSpPr>
          <p:cNvPr id="10" name="مجموعة 9">
            <a:extLst>
              <a:ext uri="{FF2B5EF4-FFF2-40B4-BE49-F238E27FC236}">
                <a16:creationId xmlns:a16="http://schemas.microsoft.com/office/drawing/2014/main" id="{1F61346B-4829-5986-6202-B5E40D4E544C}"/>
              </a:ext>
            </a:extLst>
          </p:cNvPr>
          <p:cNvGrpSpPr/>
          <p:nvPr/>
        </p:nvGrpSpPr>
        <p:grpSpPr>
          <a:xfrm>
            <a:off x="609599" y="5196558"/>
            <a:ext cx="6342744" cy="1740828"/>
            <a:chOff x="609599" y="2917815"/>
            <a:chExt cx="6342744" cy="1740828"/>
          </a:xfrm>
        </p:grpSpPr>
        <p:pic>
          <p:nvPicPr>
            <p:cNvPr id="11" name="صورة 10">
              <a:extLst>
                <a:ext uri="{FF2B5EF4-FFF2-40B4-BE49-F238E27FC236}">
                  <a16:creationId xmlns:a16="http://schemas.microsoft.com/office/drawing/2014/main" id="{EA471139-466A-D128-0EA5-595D5634A98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1545" t="9976" r="1525" b="10212"/>
            <a:stretch>
              <a:fillRect/>
            </a:stretch>
          </p:blipFill>
          <p:spPr>
            <a:xfrm flipH="1">
              <a:off x="609599" y="2917815"/>
              <a:ext cx="6342744" cy="1740828"/>
            </a:xfrm>
            <a:prstGeom prst="roundRect">
              <a:avLst>
                <a:gd name="adj" fmla="val 28095"/>
              </a:avLst>
            </a:prstGeom>
          </p:spPr>
        </p:pic>
        <p:sp>
          <p:nvSpPr>
            <p:cNvPr id="12" name="مربع نص 11">
              <a:extLst>
                <a:ext uri="{FF2B5EF4-FFF2-40B4-BE49-F238E27FC236}">
                  <a16:creationId xmlns:a16="http://schemas.microsoft.com/office/drawing/2014/main" id="{5BFE7FD9-C97D-0009-93E5-03C52507F0BB}"/>
                </a:ext>
              </a:extLst>
            </p:cNvPr>
            <p:cNvSpPr txBox="1"/>
            <p:nvPr/>
          </p:nvSpPr>
          <p:spPr>
            <a:xfrm>
              <a:off x="914401" y="3062956"/>
              <a:ext cx="3915227" cy="116955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>
                <a:lnSpc>
                  <a:spcPct val="150000"/>
                </a:lnSpc>
                <a:buNone/>
              </a:pPr>
              <a:r>
                <a:rPr lang="ar-SA" sz="1600" b="1" noProof="0" dirty="0">
                  <a:solidFill>
                    <a:srgbClr val="003851"/>
                  </a:solidFill>
                </a:rPr>
                <a:t>تعديل هذا النص</a:t>
              </a:r>
            </a:p>
            <a:p>
              <a:pPr algn="r" rtl="1">
                <a:lnSpc>
                  <a:spcPct val="150000"/>
                </a:lnSpc>
              </a:pPr>
              <a:r>
                <a:rPr lang="ar-SA" sz="1600" b="1" dirty="0">
                  <a:solidFill>
                    <a:srgbClr val="003851"/>
                  </a:solidFill>
                </a:rPr>
                <a:t>تعديل هذا النص</a:t>
              </a:r>
            </a:p>
            <a:p>
              <a:pPr algn="r" rtl="1">
                <a:lnSpc>
                  <a:spcPct val="150000"/>
                </a:lnSpc>
              </a:pPr>
              <a:r>
                <a:rPr lang="ar-SA" sz="1600" b="1" dirty="0">
                  <a:solidFill>
                    <a:srgbClr val="003851"/>
                  </a:solidFill>
                </a:rPr>
                <a:t>تعديل هذا النص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644108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6CCD66A9-06DB-3979-E37A-5328C91A13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573"/>
            <a:ext cx="7559675" cy="10684666"/>
          </a:xfrm>
          <a:prstGeom prst="rect">
            <a:avLst/>
          </a:prstGeom>
        </p:spPr>
      </p:pic>
      <p:grpSp>
        <p:nvGrpSpPr>
          <p:cNvPr id="14" name="مجموعة 13">
            <a:extLst>
              <a:ext uri="{FF2B5EF4-FFF2-40B4-BE49-F238E27FC236}">
                <a16:creationId xmlns:a16="http://schemas.microsoft.com/office/drawing/2014/main" id="{FB1DCB33-8224-457A-0685-D9FF7FBE4DC2}"/>
              </a:ext>
            </a:extLst>
          </p:cNvPr>
          <p:cNvGrpSpPr/>
          <p:nvPr/>
        </p:nvGrpSpPr>
        <p:grpSpPr>
          <a:xfrm>
            <a:off x="578305" y="2776706"/>
            <a:ext cx="6403066" cy="1912446"/>
            <a:chOff x="578305" y="2776706"/>
            <a:chExt cx="6403066" cy="1912446"/>
          </a:xfrm>
        </p:grpSpPr>
        <p:grpSp>
          <p:nvGrpSpPr>
            <p:cNvPr id="12" name="مجموعة 11">
              <a:extLst>
                <a:ext uri="{FF2B5EF4-FFF2-40B4-BE49-F238E27FC236}">
                  <a16:creationId xmlns:a16="http://schemas.microsoft.com/office/drawing/2014/main" id="{7A177760-B896-060F-F99F-16D183CA7531}"/>
                </a:ext>
              </a:extLst>
            </p:cNvPr>
            <p:cNvGrpSpPr/>
            <p:nvPr/>
          </p:nvGrpSpPr>
          <p:grpSpPr>
            <a:xfrm>
              <a:off x="578305" y="2776706"/>
              <a:ext cx="6403066" cy="1912446"/>
              <a:chOff x="578305" y="2776706"/>
              <a:chExt cx="6403066" cy="1912446"/>
            </a:xfrm>
          </p:grpSpPr>
          <p:pic>
            <p:nvPicPr>
              <p:cNvPr id="5" name="صورة 4">
                <a:extLst>
                  <a:ext uri="{FF2B5EF4-FFF2-40B4-BE49-F238E27FC236}">
                    <a16:creationId xmlns:a16="http://schemas.microsoft.com/office/drawing/2014/main" id="{42F3DA73-5E21-27A3-DE1E-7ABAE87C435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rcRect t="4993" b="5404"/>
              <a:stretch>
                <a:fillRect/>
              </a:stretch>
            </p:blipFill>
            <p:spPr>
              <a:xfrm>
                <a:off x="578305" y="2776706"/>
                <a:ext cx="6403066" cy="1912446"/>
              </a:xfrm>
              <a:prstGeom prst="roundRect">
                <a:avLst>
                  <a:gd name="adj" fmla="val 34164"/>
                </a:avLst>
              </a:prstGeom>
            </p:spPr>
          </p:pic>
          <p:sp>
            <p:nvSpPr>
              <p:cNvPr id="11" name="مستطيل 10">
                <a:extLst>
                  <a:ext uri="{FF2B5EF4-FFF2-40B4-BE49-F238E27FC236}">
                    <a16:creationId xmlns:a16="http://schemas.microsoft.com/office/drawing/2014/main" id="{13560C2D-498F-AF65-34DC-B45A99D85B6A}"/>
                  </a:ext>
                </a:extLst>
              </p:cNvPr>
              <p:cNvSpPr/>
              <p:nvPr/>
            </p:nvSpPr>
            <p:spPr>
              <a:xfrm>
                <a:off x="2731625" y="3732929"/>
                <a:ext cx="3877519" cy="734899"/>
              </a:xfrm>
              <a:prstGeom prst="rect">
                <a:avLst/>
              </a:prstGeom>
              <a:solidFill>
                <a:srgbClr val="FAFDFE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SA"/>
              </a:p>
            </p:txBody>
          </p:sp>
        </p:grpSp>
        <p:sp>
          <p:nvSpPr>
            <p:cNvPr id="7" name="مربع نص 6">
              <a:extLst>
                <a:ext uri="{FF2B5EF4-FFF2-40B4-BE49-F238E27FC236}">
                  <a16:creationId xmlns:a16="http://schemas.microsoft.com/office/drawing/2014/main" id="{6941C34F-D0A1-5CA2-721D-0CD5C705C3EE}"/>
                </a:ext>
              </a:extLst>
            </p:cNvPr>
            <p:cNvSpPr txBox="1"/>
            <p:nvPr/>
          </p:nvSpPr>
          <p:spPr>
            <a:xfrm>
              <a:off x="2097911" y="2788089"/>
              <a:ext cx="3779134" cy="43088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>
                <a:lnSpc>
                  <a:spcPct val="150000"/>
                </a:lnSpc>
                <a:buNone/>
              </a:pPr>
              <a:r>
                <a:rPr lang="ar-SA" sz="1600" b="1" noProof="0" dirty="0">
                  <a:solidFill>
                    <a:srgbClr val="002333"/>
                  </a:solidFill>
                </a:rPr>
                <a:t>تعديل هذا النص</a:t>
              </a:r>
            </a:p>
          </p:txBody>
        </p:sp>
        <p:sp>
          <p:nvSpPr>
            <p:cNvPr id="8" name="مربع نص 7">
              <a:extLst>
                <a:ext uri="{FF2B5EF4-FFF2-40B4-BE49-F238E27FC236}">
                  <a16:creationId xmlns:a16="http://schemas.microsoft.com/office/drawing/2014/main" id="{DFC44681-7B0F-9C4E-8083-299B6014BC4A}"/>
                </a:ext>
              </a:extLst>
            </p:cNvPr>
            <p:cNvSpPr txBox="1"/>
            <p:nvPr/>
          </p:nvSpPr>
          <p:spPr>
            <a:xfrm>
              <a:off x="4815068" y="3148122"/>
              <a:ext cx="870994" cy="43088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  <a:buNone/>
              </a:pPr>
              <a:r>
                <a:rPr lang="ar-SA" sz="1600" b="1" noProof="0" dirty="0">
                  <a:solidFill>
                    <a:srgbClr val="002333"/>
                  </a:solidFill>
                </a:rPr>
                <a:t>تعديل</a:t>
              </a:r>
            </a:p>
          </p:txBody>
        </p:sp>
        <p:sp>
          <p:nvSpPr>
            <p:cNvPr id="9" name="مربع نص 8">
              <a:extLst>
                <a:ext uri="{FF2B5EF4-FFF2-40B4-BE49-F238E27FC236}">
                  <a16:creationId xmlns:a16="http://schemas.microsoft.com/office/drawing/2014/main" id="{0834A201-6EF7-3873-FB20-D7F8164AED5E}"/>
                </a:ext>
              </a:extLst>
            </p:cNvPr>
            <p:cNvSpPr txBox="1"/>
            <p:nvPr/>
          </p:nvSpPr>
          <p:spPr>
            <a:xfrm>
              <a:off x="3116484" y="3148122"/>
              <a:ext cx="870994" cy="43088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  <a:buNone/>
              </a:pPr>
              <a:r>
                <a:rPr lang="ar-SA" sz="1600" b="1" noProof="0" dirty="0">
                  <a:solidFill>
                    <a:srgbClr val="002333"/>
                  </a:solidFill>
                </a:rPr>
                <a:t>تعديل</a:t>
              </a:r>
            </a:p>
          </p:txBody>
        </p:sp>
        <p:sp>
          <p:nvSpPr>
            <p:cNvPr id="13" name="مربع نص 12">
              <a:extLst>
                <a:ext uri="{FF2B5EF4-FFF2-40B4-BE49-F238E27FC236}">
                  <a16:creationId xmlns:a16="http://schemas.microsoft.com/office/drawing/2014/main" id="{470404C5-2003-C855-C41A-4733DC0219E9}"/>
                </a:ext>
              </a:extLst>
            </p:cNvPr>
            <p:cNvSpPr txBox="1"/>
            <p:nvPr/>
          </p:nvSpPr>
          <p:spPr>
            <a:xfrm>
              <a:off x="2835797" y="3662075"/>
              <a:ext cx="3779134" cy="43088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lnSpc>
                  <a:spcPct val="150000"/>
                </a:lnSpc>
                <a:buNone/>
              </a:pPr>
              <a:r>
                <a:rPr lang="ar-SA" sz="1600" b="1" noProof="0" dirty="0">
                  <a:solidFill>
                    <a:srgbClr val="002333"/>
                  </a:solidFill>
                </a:rPr>
                <a:t>تعديل هذا النص</a:t>
              </a:r>
            </a:p>
          </p:txBody>
        </p:sp>
      </p:grpSp>
      <p:grpSp>
        <p:nvGrpSpPr>
          <p:cNvPr id="15" name="مجموعة 14">
            <a:extLst>
              <a:ext uri="{FF2B5EF4-FFF2-40B4-BE49-F238E27FC236}">
                <a16:creationId xmlns:a16="http://schemas.microsoft.com/office/drawing/2014/main" id="{E9BC22E8-A22A-D91F-8A92-DCE5C1A56BC2}"/>
              </a:ext>
            </a:extLst>
          </p:cNvPr>
          <p:cNvGrpSpPr/>
          <p:nvPr/>
        </p:nvGrpSpPr>
        <p:grpSpPr>
          <a:xfrm>
            <a:off x="578305" y="5010620"/>
            <a:ext cx="6403066" cy="1912446"/>
            <a:chOff x="578305" y="2776706"/>
            <a:chExt cx="6403066" cy="1912446"/>
          </a:xfrm>
        </p:grpSpPr>
        <p:grpSp>
          <p:nvGrpSpPr>
            <p:cNvPr id="16" name="مجموعة 15">
              <a:extLst>
                <a:ext uri="{FF2B5EF4-FFF2-40B4-BE49-F238E27FC236}">
                  <a16:creationId xmlns:a16="http://schemas.microsoft.com/office/drawing/2014/main" id="{E0CC5509-9927-1D73-1565-7D636F30530F}"/>
                </a:ext>
              </a:extLst>
            </p:cNvPr>
            <p:cNvGrpSpPr/>
            <p:nvPr/>
          </p:nvGrpSpPr>
          <p:grpSpPr>
            <a:xfrm>
              <a:off x="578305" y="2776706"/>
              <a:ext cx="6403066" cy="1912446"/>
              <a:chOff x="578305" y="2776706"/>
              <a:chExt cx="6403066" cy="1912446"/>
            </a:xfrm>
          </p:grpSpPr>
          <p:pic>
            <p:nvPicPr>
              <p:cNvPr id="21" name="صورة 20">
                <a:extLst>
                  <a:ext uri="{FF2B5EF4-FFF2-40B4-BE49-F238E27FC236}">
                    <a16:creationId xmlns:a16="http://schemas.microsoft.com/office/drawing/2014/main" id="{BE92F8AB-F856-27DF-3FCD-465F7257184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rcRect t="4993" b="5404"/>
              <a:stretch>
                <a:fillRect/>
              </a:stretch>
            </p:blipFill>
            <p:spPr>
              <a:xfrm>
                <a:off x="578305" y="2776706"/>
                <a:ext cx="6403066" cy="1912446"/>
              </a:xfrm>
              <a:prstGeom prst="roundRect">
                <a:avLst>
                  <a:gd name="adj" fmla="val 34164"/>
                </a:avLst>
              </a:prstGeom>
            </p:spPr>
          </p:pic>
          <p:sp>
            <p:nvSpPr>
              <p:cNvPr id="22" name="مستطيل 21">
                <a:extLst>
                  <a:ext uri="{FF2B5EF4-FFF2-40B4-BE49-F238E27FC236}">
                    <a16:creationId xmlns:a16="http://schemas.microsoft.com/office/drawing/2014/main" id="{260878EC-595C-77A2-109A-50018DD2C36F}"/>
                  </a:ext>
                </a:extLst>
              </p:cNvPr>
              <p:cNvSpPr/>
              <p:nvPr/>
            </p:nvSpPr>
            <p:spPr>
              <a:xfrm>
                <a:off x="2731625" y="3732929"/>
                <a:ext cx="3877519" cy="734899"/>
              </a:xfrm>
              <a:prstGeom prst="rect">
                <a:avLst/>
              </a:prstGeom>
              <a:solidFill>
                <a:srgbClr val="FAFDFE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SA"/>
              </a:p>
            </p:txBody>
          </p:sp>
        </p:grpSp>
        <p:sp>
          <p:nvSpPr>
            <p:cNvPr id="17" name="مربع نص 16">
              <a:extLst>
                <a:ext uri="{FF2B5EF4-FFF2-40B4-BE49-F238E27FC236}">
                  <a16:creationId xmlns:a16="http://schemas.microsoft.com/office/drawing/2014/main" id="{1D6708EC-2E7E-1C5D-FFA0-F7E0A81CCE8D}"/>
                </a:ext>
              </a:extLst>
            </p:cNvPr>
            <p:cNvSpPr txBox="1"/>
            <p:nvPr/>
          </p:nvSpPr>
          <p:spPr>
            <a:xfrm>
              <a:off x="2097911" y="2788089"/>
              <a:ext cx="3779134" cy="43088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>
                <a:lnSpc>
                  <a:spcPct val="150000"/>
                </a:lnSpc>
                <a:buNone/>
              </a:pPr>
              <a:r>
                <a:rPr lang="ar-SA" sz="1600" b="1" noProof="0" dirty="0">
                  <a:solidFill>
                    <a:srgbClr val="002333"/>
                  </a:solidFill>
                </a:rPr>
                <a:t>تعديل هذا النص</a:t>
              </a:r>
            </a:p>
          </p:txBody>
        </p:sp>
        <p:sp>
          <p:nvSpPr>
            <p:cNvPr id="18" name="مربع نص 17">
              <a:extLst>
                <a:ext uri="{FF2B5EF4-FFF2-40B4-BE49-F238E27FC236}">
                  <a16:creationId xmlns:a16="http://schemas.microsoft.com/office/drawing/2014/main" id="{218EE5A1-5AD6-4E3B-277E-EB9AB1A3D3CA}"/>
                </a:ext>
              </a:extLst>
            </p:cNvPr>
            <p:cNvSpPr txBox="1"/>
            <p:nvPr/>
          </p:nvSpPr>
          <p:spPr>
            <a:xfrm>
              <a:off x="4815068" y="3148122"/>
              <a:ext cx="870994" cy="43088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  <a:buNone/>
              </a:pPr>
              <a:r>
                <a:rPr lang="ar-SA" sz="1600" b="1" noProof="0" dirty="0">
                  <a:solidFill>
                    <a:srgbClr val="002333"/>
                  </a:solidFill>
                </a:rPr>
                <a:t>تعديل</a:t>
              </a:r>
            </a:p>
          </p:txBody>
        </p:sp>
        <p:sp>
          <p:nvSpPr>
            <p:cNvPr id="19" name="مربع نص 18">
              <a:extLst>
                <a:ext uri="{FF2B5EF4-FFF2-40B4-BE49-F238E27FC236}">
                  <a16:creationId xmlns:a16="http://schemas.microsoft.com/office/drawing/2014/main" id="{CF4CBE73-DDB1-B3FD-BCC2-36825B03C3C3}"/>
                </a:ext>
              </a:extLst>
            </p:cNvPr>
            <p:cNvSpPr txBox="1"/>
            <p:nvPr/>
          </p:nvSpPr>
          <p:spPr>
            <a:xfrm>
              <a:off x="3116484" y="3148122"/>
              <a:ext cx="870994" cy="43088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  <a:buNone/>
              </a:pPr>
              <a:r>
                <a:rPr lang="ar-SA" sz="1600" b="1" noProof="0" dirty="0">
                  <a:solidFill>
                    <a:srgbClr val="002333"/>
                  </a:solidFill>
                </a:rPr>
                <a:t>تعديل</a:t>
              </a:r>
            </a:p>
          </p:txBody>
        </p:sp>
        <p:sp>
          <p:nvSpPr>
            <p:cNvPr id="20" name="مربع نص 19">
              <a:extLst>
                <a:ext uri="{FF2B5EF4-FFF2-40B4-BE49-F238E27FC236}">
                  <a16:creationId xmlns:a16="http://schemas.microsoft.com/office/drawing/2014/main" id="{DCB2BAE4-12AC-9BC4-27D9-4F65BEEF540D}"/>
                </a:ext>
              </a:extLst>
            </p:cNvPr>
            <p:cNvSpPr txBox="1"/>
            <p:nvPr/>
          </p:nvSpPr>
          <p:spPr>
            <a:xfrm>
              <a:off x="2835797" y="3662075"/>
              <a:ext cx="3779134" cy="43088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lnSpc>
                  <a:spcPct val="150000"/>
                </a:lnSpc>
                <a:buNone/>
              </a:pPr>
              <a:r>
                <a:rPr lang="ar-SA" sz="1600" b="1" noProof="0" dirty="0">
                  <a:solidFill>
                    <a:srgbClr val="002333"/>
                  </a:solidFill>
                </a:rPr>
                <a:t>تعديل هذا النص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477024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AEB33F17-78AB-3803-B8F7-D40FFC48BC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573"/>
            <a:ext cx="7559675" cy="10684666"/>
          </a:xfrm>
          <a:prstGeom prst="rect">
            <a:avLst/>
          </a:prstGeom>
        </p:spPr>
      </p:pic>
      <p:sp>
        <p:nvSpPr>
          <p:cNvPr id="5" name="مربع نص 4">
            <a:extLst>
              <a:ext uri="{FF2B5EF4-FFF2-40B4-BE49-F238E27FC236}">
                <a16:creationId xmlns:a16="http://schemas.microsoft.com/office/drawing/2014/main" id="{817EC837-3C2E-A584-6577-24C0C4BC890D}"/>
              </a:ext>
            </a:extLst>
          </p:cNvPr>
          <p:cNvSpPr txBox="1"/>
          <p:nvPr/>
        </p:nvSpPr>
        <p:spPr>
          <a:xfrm>
            <a:off x="1982165" y="2851848"/>
            <a:ext cx="3779134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ct val="150000"/>
              </a:lnSpc>
              <a:buNone/>
            </a:pPr>
            <a:r>
              <a:rPr lang="ar-SA" sz="1600" b="1" noProof="0" dirty="0">
                <a:solidFill>
                  <a:srgbClr val="002333"/>
                </a:solidFill>
              </a:rPr>
              <a:t>تعديل هذا النص</a:t>
            </a:r>
          </a:p>
        </p:txBody>
      </p:sp>
      <p:sp>
        <p:nvSpPr>
          <p:cNvPr id="6" name="مربع نص 5">
            <a:extLst>
              <a:ext uri="{FF2B5EF4-FFF2-40B4-BE49-F238E27FC236}">
                <a16:creationId xmlns:a16="http://schemas.microsoft.com/office/drawing/2014/main" id="{577B7C2A-6B63-FC32-23B7-13344361CDC6}"/>
              </a:ext>
            </a:extLst>
          </p:cNvPr>
          <p:cNvSpPr txBox="1"/>
          <p:nvPr/>
        </p:nvSpPr>
        <p:spPr>
          <a:xfrm>
            <a:off x="1982165" y="4032465"/>
            <a:ext cx="3779134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ct val="150000"/>
              </a:lnSpc>
              <a:buNone/>
            </a:pPr>
            <a:r>
              <a:rPr lang="ar-SA" sz="1600" b="1" noProof="0" dirty="0">
                <a:solidFill>
                  <a:srgbClr val="002333"/>
                </a:solidFill>
              </a:rPr>
              <a:t>تعديل هذا النص</a:t>
            </a:r>
          </a:p>
        </p:txBody>
      </p:sp>
      <p:sp>
        <p:nvSpPr>
          <p:cNvPr id="7" name="مربع نص 6">
            <a:extLst>
              <a:ext uri="{FF2B5EF4-FFF2-40B4-BE49-F238E27FC236}">
                <a16:creationId xmlns:a16="http://schemas.microsoft.com/office/drawing/2014/main" id="{BBAEE688-BACF-770C-89EF-B087425FC314}"/>
              </a:ext>
            </a:extLst>
          </p:cNvPr>
          <p:cNvSpPr txBox="1"/>
          <p:nvPr/>
        </p:nvSpPr>
        <p:spPr>
          <a:xfrm>
            <a:off x="1982165" y="5130462"/>
            <a:ext cx="3779134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ct val="150000"/>
              </a:lnSpc>
              <a:buNone/>
            </a:pPr>
            <a:r>
              <a:rPr lang="ar-SA" sz="1600" b="1" noProof="0" dirty="0">
                <a:solidFill>
                  <a:srgbClr val="002333"/>
                </a:solidFill>
              </a:rPr>
              <a:t>تعديل هذا النص</a:t>
            </a:r>
          </a:p>
        </p:txBody>
      </p:sp>
      <p:sp>
        <p:nvSpPr>
          <p:cNvPr id="8" name="مربع نص 7">
            <a:extLst>
              <a:ext uri="{FF2B5EF4-FFF2-40B4-BE49-F238E27FC236}">
                <a16:creationId xmlns:a16="http://schemas.microsoft.com/office/drawing/2014/main" id="{DABC8FF8-4097-46AF-13C8-5F5C8D973C36}"/>
              </a:ext>
            </a:extLst>
          </p:cNvPr>
          <p:cNvSpPr txBox="1"/>
          <p:nvPr/>
        </p:nvSpPr>
        <p:spPr>
          <a:xfrm>
            <a:off x="1982165" y="6268684"/>
            <a:ext cx="3779134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ct val="150000"/>
              </a:lnSpc>
              <a:buNone/>
            </a:pPr>
            <a:r>
              <a:rPr lang="ar-SA" sz="1600" b="1" noProof="0" dirty="0">
                <a:solidFill>
                  <a:srgbClr val="002333"/>
                </a:solidFill>
              </a:rPr>
              <a:t>تعديل هذا النص</a:t>
            </a:r>
          </a:p>
        </p:txBody>
      </p:sp>
      <p:sp>
        <p:nvSpPr>
          <p:cNvPr id="9" name="مربع نص 8">
            <a:extLst>
              <a:ext uri="{FF2B5EF4-FFF2-40B4-BE49-F238E27FC236}">
                <a16:creationId xmlns:a16="http://schemas.microsoft.com/office/drawing/2014/main" id="{AC9D3C1C-AD70-A370-78C7-E8666C137857}"/>
              </a:ext>
            </a:extLst>
          </p:cNvPr>
          <p:cNvSpPr txBox="1"/>
          <p:nvPr/>
        </p:nvSpPr>
        <p:spPr>
          <a:xfrm>
            <a:off x="1982165" y="7340239"/>
            <a:ext cx="3779134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ct val="150000"/>
              </a:lnSpc>
              <a:buNone/>
            </a:pPr>
            <a:r>
              <a:rPr lang="ar-SA" sz="1600" b="1" noProof="0" dirty="0">
                <a:solidFill>
                  <a:srgbClr val="002333"/>
                </a:solidFill>
              </a:rPr>
              <a:t>تعديل هذا النص</a:t>
            </a:r>
          </a:p>
        </p:txBody>
      </p:sp>
    </p:spTree>
    <p:extLst>
      <p:ext uri="{BB962C8B-B14F-4D97-AF65-F5344CB8AC3E}">
        <p14:creationId xmlns:p14="http://schemas.microsoft.com/office/powerpoint/2010/main" val="25476304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F3F5F0A4-306D-0EFF-7BFD-4BEF0B8F66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573"/>
            <a:ext cx="7559675" cy="10684666"/>
          </a:xfrm>
          <a:prstGeom prst="rect">
            <a:avLst/>
          </a:prstGeom>
        </p:spPr>
      </p:pic>
      <p:sp>
        <p:nvSpPr>
          <p:cNvPr id="5" name="مربع نص 4">
            <a:extLst>
              <a:ext uri="{FF2B5EF4-FFF2-40B4-BE49-F238E27FC236}">
                <a16:creationId xmlns:a16="http://schemas.microsoft.com/office/drawing/2014/main" id="{95E5A9FA-FE8A-C391-45C0-DBF33BFB6F43}"/>
              </a:ext>
            </a:extLst>
          </p:cNvPr>
          <p:cNvSpPr txBox="1"/>
          <p:nvPr/>
        </p:nvSpPr>
        <p:spPr>
          <a:xfrm>
            <a:off x="2711369" y="3523180"/>
            <a:ext cx="3779134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ct val="150000"/>
              </a:lnSpc>
              <a:buNone/>
            </a:pPr>
            <a:r>
              <a:rPr lang="ar-SA" sz="1600" b="1" noProof="0" dirty="0">
                <a:solidFill>
                  <a:srgbClr val="002333"/>
                </a:solidFill>
              </a:rPr>
              <a:t>تعديل هذا النص</a:t>
            </a:r>
          </a:p>
        </p:txBody>
      </p:sp>
      <p:sp>
        <p:nvSpPr>
          <p:cNvPr id="6" name="مربع نص 5">
            <a:extLst>
              <a:ext uri="{FF2B5EF4-FFF2-40B4-BE49-F238E27FC236}">
                <a16:creationId xmlns:a16="http://schemas.microsoft.com/office/drawing/2014/main" id="{FF76662B-A7B2-3B5B-5990-CDF3E560999D}"/>
              </a:ext>
            </a:extLst>
          </p:cNvPr>
          <p:cNvSpPr txBox="1"/>
          <p:nvPr/>
        </p:nvSpPr>
        <p:spPr>
          <a:xfrm>
            <a:off x="2711369" y="3870421"/>
            <a:ext cx="3779134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ct val="150000"/>
              </a:lnSpc>
              <a:buNone/>
            </a:pPr>
            <a:r>
              <a:rPr lang="ar-SA" sz="1600" b="1" noProof="0" dirty="0">
                <a:solidFill>
                  <a:srgbClr val="002333"/>
                </a:solidFill>
              </a:rPr>
              <a:t>تعديل هذا النص</a:t>
            </a:r>
          </a:p>
        </p:txBody>
      </p:sp>
      <p:sp>
        <p:nvSpPr>
          <p:cNvPr id="7" name="مربع نص 6">
            <a:extLst>
              <a:ext uri="{FF2B5EF4-FFF2-40B4-BE49-F238E27FC236}">
                <a16:creationId xmlns:a16="http://schemas.microsoft.com/office/drawing/2014/main" id="{A4FB36F5-B86E-A88D-3871-F9DF63E75541}"/>
              </a:ext>
            </a:extLst>
          </p:cNvPr>
          <p:cNvSpPr txBox="1"/>
          <p:nvPr/>
        </p:nvSpPr>
        <p:spPr>
          <a:xfrm>
            <a:off x="2711369" y="4273684"/>
            <a:ext cx="3779134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ct val="150000"/>
              </a:lnSpc>
              <a:buNone/>
            </a:pPr>
            <a:r>
              <a:rPr lang="ar-SA" sz="1600" b="1" noProof="0" dirty="0">
                <a:solidFill>
                  <a:srgbClr val="002333"/>
                </a:solidFill>
              </a:rPr>
              <a:t>تعديل هذا النص</a:t>
            </a:r>
          </a:p>
        </p:txBody>
      </p:sp>
      <p:sp>
        <p:nvSpPr>
          <p:cNvPr id="8" name="مربع نص 7">
            <a:extLst>
              <a:ext uri="{FF2B5EF4-FFF2-40B4-BE49-F238E27FC236}">
                <a16:creationId xmlns:a16="http://schemas.microsoft.com/office/drawing/2014/main" id="{9BC0A6D8-0708-F3B0-9F0D-64116C04581F}"/>
              </a:ext>
            </a:extLst>
          </p:cNvPr>
          <p:cNvSpPr txBox="1"/>
          <p:nvPr/>
        </p:nvSpPr>
        <p:spPr>
          <a:xfrm>
            <a:off x="2711369" y="4620925"/>
            <a:ext cx="3779134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ct val="150000"/>
              </a:lnSpc>
              <a:buNone/>
            </a:pPr>
            <a:r>
              <a:rPr lang="ar-SA" sz="1600" b="1" noProof="0" dirty="0">
                <a:solidFill>
                  <a:srgbClr val="002333"/>
                </a:solidFill>
              </a:rPr>
              <a:t>تعديل هذا النص</a:t>
            </a:r>
          </a:p>
        </p:txBody>
      </p:sp>
      <p:sp>
        <p:nvSpPr>
          <p:cNvPr id="10" name="مربع نص 9">
            <a:extLst>
              <a:ext uri="{FF2B5EF4-FFF2-40B4-BE49-F238E27FC236}">
                <a16:creationId xmlns:a16="http://schemas.microsoft.com/office/drawing/2014/main" id="{DADC5B1F-2E37-F8DC-DCB6-683D4DEE1CE8}"/>
              </a:ext>
            </a:extLst>
          </p:cNvPr>
          <p:cNvSpPr txBox="1"/>
          <p:nvPr/>
        </p:nvSpPr>
        <p:spPr>
          <a:xfrm>
            <a:off x="2863769" y="6603974"/>
            <a:ext cx="3779134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ct val="150000"/>
              </a:lnSpc>
              <a:buNone/>
            </a:pPr>
            <a:r>
              <a:rPr lang="ar-SA" sz="1600" b="1" noProof="0" dirty="0">
                <a:solidFill>
                  <a:srgbClr val="002333"/>
                </a:solidFill>
              </a:rPr>
              <a:t>تعديل هذا النص</a:t>
            </a:r>
          </a:p>
        </p:txBody>
      </p:sp>
      <p:sp>
        <p:nvSpPr>
          <p:cNvPr id="12" name="مربع نص 11">
            <a:extLst>
              <a:ext uri="{FF2B5EF4-FFF2-40B4-BE49-F238E27FC236}">
                <a16:creationId xmlns:a16="http://schemas.microsoft.com/office/drawing/2014/main" id="{59860652-4014-9EB9-3FD8-414027511FDA}"/>
              </a:ext>
            </a:extLst>
          </p:cNvPr>
          <p:cNvSpPr txBox="1"/>
          <p:nvPr/>
        </p:nvSpPr>
        <p:spPr>
          <a:xfrm>
            <a:off x="2863769" y="6951215"/>
            <a:ext cx="3779134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ct val="150000"/>
              </a:lnSpc>
              <a:buNone/>
            </a:pPr>
            <a:r>
              <a:rPr lang="ar-SA" sz="1600" b="1" noProof="0" dirty="0">
                <a:solidFill>
                  <a:srgbClr val="002333"/>
                </a:solidFill>
              </a:rPr>
              <a:t>تعديل هذا النص</a:t>
            </a:r>
          </a:p>
        </p:txBody>
      </p:sp>
      <p:sp>
        <p:nvSpPr>
          <p:cNvPr id="14" name="مربع نص 13">
            <a:extLst>
              <a:ext uri="{FF2B5EF4-FFF2-40B4-BE49-F238E27FC236}">
                <a16:creationId xmlns:a16="http://schemas.microsoft.com/office/drawing/2014/main" id="{4B811E23-85EB-2AF7-D036-CFD8BDD4D568}"/>
              </a:ext>
            </a:extLst>
          </p:cNvPr>
          <p:cNvSpPr txBox="1"/>
          <p:nvPr/>
        </p:nvSpPr>
        <p:spPr>
          <a:xfrm>
            <a:off x="2863769" y="7354478"/>
            <a:ext cx="3779134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ct val="150000"/>
              </a:lnSpc>
              <a:buNone/>
            </a:pPr>
            <a:r>
              <a:rPr lang="ar-SA" sz="1600" b="1" noProof="0" dirty="0">
                <a:solidFill>
                  <a:srgbClr val="002333"/>
                </a:solidFill>
              </a:rPr>
              <a:t>تعديل هذا النص</a:t>
            </a:r>
          </a:p>
        </p:txBody>
      </p:sp>
      <p:sp>
        <p:nvSpPr>
          <p:cNvPr id="16" name="مربع نص 15">
            <a:extLst>
              <a:ext uri="{FF2B5EF4-FFF2-40B4-BE49-F238E27FC236}">
                <a16:creationId xmlns:a16="http://schemas.microsoft.com/office/drawing/2014/main" id="{013036C3-264B-7DC0-06D2-663138FFA3FD}"/>
              </a:ext>
            </a:extLst>
          </p:cNvPr>
          <p:cNvSpPr txBox="1"/>
          <p:nvPr/>
        </p:nvSpPr>
        <p:spPr>
          <a:xfrm>
            <a:off x="2863769" y="7701719"/>
            <a:ext cx="3779134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ct val="150000"/>
              </a:lnSpc>
              <a:buNone/>
            </a:pPr>
            <a:r>
              <a:rPr lang="ar-SA" sz="1600" b="1" noProof="0" dirty="0">
                <a:solidFill>
                  <a:srgbClr val="002333"/>
                </a:solidFill>
              </a:rPr>
              <a:t>تعديل هذا النص</a:t>
            </a:r>
          </a:p>
        </p:txBody>
      </p:sp>
    </p:spTree>
    <p:extLst>
      <p:ext uri="{BB962C8B-B14F-4D97-AF65-F5344CB8AC3E}">
        <p14:creationId xmlns:p14="http://schemas.microsoft.com/office/powerpoint/2010/main" val="30439660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D4CEFC7A-4A52-303D-1B0E-49218A0883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573"/>
            <a:ext cx="7559675" cy="10684666"/>
          </a:xfrm>
          <a:prstGeom prst="rect">
            <a:avLst/>
          </a:prstGeom>
        </p:spPr>
      </p:pic>
      <p:sp>
        <p:nvSpPr>
          <p:cNvPr id="5" name="مربع نص 4">
            <a:extLst>
              <a:ext uri="{FF2B5EF4-FFF2-40B4-BE49-F238E27FC236}">
                <a16:creationId xmlns:a16="http://schemas.microsoft.com/office/drawing/2014/main" id="{E30F4A92-A264-8258-6317-5C34397B5D3B}"/>
              </a:ext>
            </a:extLst>
          </p:cNvPr>
          <p:cNvSpPr txBox="1"/>
          <p:nvPr/>
        </p:nvSpPr>
        <p:spPr>
          <a:xfrm>
            <a:off x="5034986" y="3870421"/>
            <a:ext cx="902826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  <a:buNone/>
            </a:pPr>
            <a:r>
              <a:rPr lang="ar-SA" sz="1600" b="1" noProof="0" dirty="0">
                <a:solidFill>
                  <a:srgbClr val="002333"/>
                </a:solidFill>
              </a:rPr>
              <a:t>تعديل</a:t>
            </a:r>
          </a:p>
        </p:txBody>
      </p:sp>
      <p:sp>
        <p:nvSpPr>
          <p:cNvPr id="12" name="مربع نص 11">
            <a:extLst>
              <a:ext uri="{FF2B5EF4-FFF2-40B4-BE49-F238E27FC236}">
                <a16:creationId xmlns:a16="http://schemas.microsoft.com/office/drawing/2014/main" id="{F82F5DF5-9D90-268A-EE68-91935F56F8EA}"/>
              </a:ext>
            </a:extLst>
          </p:cNvPr>
          <p:cNvSpPr txBox="1"/>
          <p:nvPr/>
        </p:nvSpPr>
        <p:spPr>
          <a:xfrm>
            <a:off x="4099751" y="3870421"/>
            <a:ext cx="902826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  <a:buNone/>
            </a:pPr>
            <a:r>
              <a:rPr lang="ar-SA" sz="1600" b="1" noProof="0" dirty="0">
                <a:solidFill>
                  <a:srgbClr val="002333"/>
                </a:solidFill>
              </a:rPr>
              <a:t>تعديل</a:t>
            </a:r>
          </a:p>
        </p:txBody>
      </p:sp>
      <p:sp>
        <p:nvSpPr>
          <p:cNvPr id="13" name="مربع نص 12">
            <a:extLst>
              <a:ext uri="{FF2B5EF4-FFF2-40B4-BE49-F238E27FC236}">
                <a16:creationId xmlns:a16="http://schemas.microsoft.com/office/drawing/2014/main" id="{57AC44C6-5160-3459-860E-70938ECAF601}"/>
              </a:ext>
            </a:extLst>
          </p:cNvPr>
          <p:cNvSpPr txBox="1"/>
          <p:nvPr/>
        </p:nvSpPr>
        <p:spPr>
          <a:xfrm>
            <a:off x="3164516" y="3870421"/>
            <a:ext cx="902826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  <a:buNone/>
            </a:pPr>
            <a:r>
              <a:rPr lang="ar-SA" sz="1600" b="1" noProof="0" dirty="0">
                <a:solidFill>
                  <a:srgbClr val="002333"/>
                </a:solidFill>
              </a:rPr>
              <a:t>تعديل</a:t>
            </a:r>
          </a:p>
        </p:txBody>
      </p:sp>
      <p:sp>
        <p:nvSpPr>
          <p:cNvPr id="14" name="مربع نص 13">
            <a:extLst>
              <a:ext uri="{FF2B5EF4-FFF2-40B4-BE49-F238E27FC236}">
                <a16:creationId xmlns:a16="http://schemas.microsoft.com/office/drawing/2014/main" id="{7824654B-7672-9CF0-32E7-D75983FD761F}"/>
              </a:ext>
            </a:extLst>
          </p:cNvPr>
          <p:cNvSpPr txBox="1"/>
          <p:nvPr/>
        </p:nvSpPr>
        <p:spPr>
          <a:xfrm>
            <a:off x="2229281" y="3870421"/>
            <a:ext cx="902826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  <a:buNone/>
            </a:pPr>
            <a:r>
              <a:rPr lang="ar-SA" sz="1600" b="1" noProof="0" dirty="0">
                <a:solidFill>
                  <a:srgbClr val="002333"/>
                </a:solidFill>
              </a:rPr>
              <a:t>تعديل</a:t>
            </a:r>
          </a:p>
        </p:txBody>
      </p:sp>
      <p:sp>
        <p:nvSpPr>
          <p:cNvPr id="15" name="مربع نص 14">
            <a:extLst>
              <a:ext uri="{FF2B5EF4-FFF2-40B4-BE49-F238E27FC236}">
                <a16:creationId xmlns:a16="http://schemas.microsoft.com/office/drawing/2014/main" id="{E8CF282F-29FA-9480-D1A1-20984F15DD8C}"/>
              </a:ext>
            </a:extLst>
          </p:cNvPr>
          <p:cNvSpPr txBox="1"/>
          <p:nvPr/>
        </p:nvSpPr>
        <p:spPr>
          <a:xfrm>
            <a:off x="1294046" y="3870421"/>
            <a:ext cx="902826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  <a:buNone/>
            </a:pPr>
            <a:r>
              <a:rPr lang="ar-SA" sz="1600" b="1" noProof="0" dirty="0">
                <a:solidFill>
                  <a:srgbClr val="002333"/>
                </a:solidFill>
              </a:rPr>
              <a:t>تعديل</a:t>
            </a:r>
          </a:p>
        </p:txBody>
      </p:sp>
      <p:sp>
        <p:nvSpPr>
          <p:cNvPr id="16" name="مربع نص 15">
            <a:extLst>
              <a:ext uri="{FF2B5EF4-FFF2-40B4-BE49-F238E27FC236}">
                <a16:creationId xmlns:a16="http://schemas.microsoft.com/office/drawing/2014/main" id="{D8FD4998-38B7-24A8-5EFA-59910578CEF2}"/>
              </a:ext>
            </a:extLst>
          </p:cNvPr>
          <p:cNvSpPr txBox="1"/>
          <p:nvPr/>
        </p:nvSpPr>
        <p:spPr>
          <a:xfrm>
            <a:off x="358811" y="3870421"/>
            <a:ext cx="902826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  <a:buNone/>
            </a:pPr>
            <a:r>
              <a:rPr lang="ar-SA" sz="1600" b="1" noProof="0" dirty="0">
                <a:solidFill>
                  <a:srgbClr val="002333"/>
                </a:solidFill>
              </a:rPr>
              <a:t>تعديل</a:t>
            </a:r>
          </a:p>
        </p:txBody>
      </p:sp>
      <p:sp>
        <p:nvSpPr>
          <p:cNvPr id="17" name="مربع نص 16">
            <a:extLst>
              <a:ext uri="{FF2B5EF4-FFF2-40B4-BE49-F238E27FC236}">
                <a16:creationId xmlns:a16="http://schemas.microsoft.com/office/drawing/2014/main" id="{F13A7665-73B9-6286-9E23-DFC995894987}"/>
              </a:ext>
            </a:extLst>
          </p:cNvPr>
          <p:cNvSpPr txBox="1"/>
          <p:nvPr/>
        </p:nvSpPr>
        <p:spPr>
          <a:xfrm>
            <a:off x="5034986" y="4669074"/>
            <a:ext cx="902826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  <a:buNone/>
            </a:pPr>
            <a:r>
              <a:rPr lang="ar-SA" sz="1600" b="1" noProof="0" dirty="0">
                <a:solidFill>
                  <a:srgbClr val="002333"/>
                </a:solidFill>
              </a:rPr>
              <a:t>تعديل</a:t>
            </a:r>
          </a:p>
        </p:txBody>
      </p:sp>
      <p:sp>
        <p:nvSpPr>
          <p:cNvPr id="18" name="مربع نص 17">
            <a:extLst>
              <a:ext uri="{FF2B5EF4-FFF2-40B4-BE49-F238E27FC236}">
                <a16:creationId xmlns:a16="http://schemas.microsoft.com/office/drawing/2014/main" id="{CC6B3E68-CA0E-FA42-B903-6A06925DD8C3}"/>
              </a:ext>
            </a:extLst>
          </p:cNvPr>
          <p:cNvSpPr txBox="1"/>
          <p:nvPr/>
        </p:nvSpPr>
        <p:spPr>
          <a:xfrm>
            <a:off x="4099751" y="4669074"/>
            <a:ext cx="902826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  <a:buNone/>
            </a:pPr>
            <a:r>
              <a:rPr lang="ar-SA" sz="1600" b="1" noProof="0" dirty="0">
                <a:solidFill>
                  <a:srgbClr val="002333"/>
                </a:solidFill>
              </a:rPr>
              <a:t>تعديل</a:t>
            </a:r>
          </a:p>
        </p:txBody>
      </p:sp>
      <p:sp>
        <p:nvSpPr>
          <p:cNvPr id="19" name="مربع نص 18">
            <a:extLst>
              <a:ext uri="{FF2B5EF4-FFF2-40B4-BE49-F238E27FC236}">
                <a16:creationId xmlns:a16="http://schemas.microsoft.com/office/drawing/2014/main" id="{FD5B6BAC-B840-8ECF-AFF2-85DFBC34BABA}"/>
              </a:ext>
            </a:extLst>
          </p:cNvPr>
          <p:cNvSpPr txBox="1"/>
          <p:nvPr/>
        </p:nvSpPr>
        <p:spPr>
          <a:xfrm>
            <a:off x="3164516" y="4669074"/>
            <a:ext cx="902826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  <a:buNone/>
            </a:pPr>
            <a:r>
              <a:rPr lang="ar-SA" sz="1600" b="1" noProof="0" dirty="0">
                <a:solidFill>
                  <a:srgbClr val="002333"/>
                </a:solidFill>
              </a:rPr>
              <a:t>تعديل</a:t>
            </a:r>
          </a:p>
        </p:txBody>
      </p:sp>
      <p:sp>
        <p:nvSpPr>
          <p:cNvPr id="20" name="مربع نص 19">
            <a:extLst>
              <a:ext uri="{FF2B5EF4-FFF2-40B4-BE49-F238E27FC236}">
                <a16:creationId xmlns:a16="http://schemas.microsoft.com/office/drawing/2014/main" id="{0AE37386-820E-EBB5-2FE0-22D6CD0A6EDB}"/>
              </a:ext>
            </a:extLst>
          </p:cNvPr>
          <p:cNvSpPr txBox="1"/>
          <p:nvPr/>
        </p:nvSpPr>
        <p:spPr>
          <a:xfrm>
            <a:off x="2229281" y="4669074"/>
            <a:ext cx="902826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  <a:buNone/>
            </a:pPr>
            <a:r>
              <a:rPr lang="ar-SA" sz="1600" b="1" noProof="0" dirty="0">
                <a:solidFill>
                  <a:srgbClr val="002333"/>
                </a:solidFill>
              </a:rPr>
              <a:t>تعديل</a:t>
            </a:r>
          </a:p>
        </p:txBody>
      </p:sp>
      <p:sp>
        <p:nvSpPr>
          <p:cNvPr id="21" name="مربع نص 20">
            <a:extLst>
              <a:ext uri="{FF2B5EF4-FFF2-40B4-BE49-F238E27FC236}">
                <a16:creationId xmlns:a16="http://schemas.microsoft.com/office/drawing/2014/main" id="{D37B40B2-7FE5-95DD-C574-A217468C8E6C}"/>
              </a:ext>
            </a:extLst>
          </p:cNvPr>
          <p:cNvSpPr txBox="1"/>
          <p:nvPr/>
        </p:nvSpPr>
        <p:spPr>
          <a:xfrm>
            <a:off x="1294046" y="4669074"/>
            <a:ext cx="902826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  <a:buNone/>
            </a:pPr>
            <a:r>
              <a:rPr lang="ar-SA" sz="1600" b="1" noProof="0" dirty="0">
                <a:solidFill>
                  <a:srgbClr val="002333"/>
                </a:solidFill>
              </a:rPr>
              <a:t>تعديل</a:t>
            </a:r>
          </a:p>
        </p:txBody>
      </p:sp>
      <p:sp>
        <p:nvSpPr>
          <p:cNvPr id="22" name="مربع نص 21">
            <a:extLst>
              <a:ext uri="{FF2B5EF4-FFF2-40B4-BE49-F238E27FC236}">
                <a16:creationId xmlns:a16="http://schemas.microsoft.com/office/drawing/2014/main" id="{BFC27C5A-55D9-49F6-0136-B5672721347C}"/>
              </a:ext>
            </a:extLst>
          </p:cNvPr>
          <p:cNvSpPr txBox="1"/>
          <p:nvPr/>
        </p:nvSpPr>
        <p:spPr>
          <a:xfrm>
            <a:off x="358811" y="4669074"/>
            <a:ext cx="902826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  <a:buNone/>
            </a:pPr>
            <a:r>
              <a:rPr lang="ar-SA" sz="1600" b="1" noProof="0" dirty="0">
                <a:solidFill>
                  <a:srgbClr val="002333"/>
                </a:solidFill>
              </a:rPr>
              <a:t>تعديل</a:t>
            </a:r>
          </a:p>
        </p:txBody>
      </p:sp>
      <p:sp>
        <p:nvSpPr>
          <p:cNvPr id="23" name="مربع نص 22">
            <a:extLst>
              <a:ext uri="{FF2B5EF4-FFF2-40B4-BE49-F238E27FC236}">
                <a16:creationId xmlns:a16="http://schemas.microsoft.com/office/drawing/2014/main" id="{2BD32E4C-2C4D-A3F4-189E-F8A396D9D2BB}"/>
              </a:ext>
            </a:extLst>
          </p:cNvPr>
          <p:cNvSpPr txBox="1"/>
          <p:nvPr/>
        </p:nvSpPr>
        <p:spPr>
          <a:xfrm>
            <a:off x="5034986" y="5467727"/>
            <a:ext cx="902826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  <a:buNone/>
            </a:pPr>
            <a:r>
              <a:rPr lang="ar-SA" sz="1600" b="1" noProof="0" dirty="0">
                <a:solidFill>
                  <a:srgbClr val="002333"/>
                </a:solidFill>
              </a:rPr>
              <a:t>تعديل</a:t>
            </a:r>
          </a:p>
        </p:txBody>
      </p:sp>
      <p:sp>
        <p:nvSpPr>
          <p:cNvPr id="24" name="مربع نص 23">
            <a:extLst>
              <a:ext uri="{FF2B5EF4-FFF2-40B4-BE49-F238E27FC236}">
                <a16:creationId xmlns:a16="http://schemas.microsoft.com/office/drawing/2014/main" id="{D157E8BD-6E0E-591E-94D0-FB383B35C8ED}"/>
              </a:ext>
            </a:extLst>
          </p:cNvPr>
          <p:cNvSpPr txBox="1"/>
          <p:nvPr/>
        </p:nvSpPr>
        <p:spPr>
          <a:xfrm>
            <a:off x="4099751" y="5467727"/>
            <a:ext cx="902826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  <a:buNone/>
            </a:pPr>
            <a:r>
              <a:rPr lang="ar-SA" sz="1600" b="1" noProof="0" dirty="0">
                <a:solidFill>
                  <a:srgbClr val="002333"/>
                </a:solidFill>
              </a:rPr>
              <a:t>تعديل</a:t>
            </a:r>
          </a:p>
        </p:txBody>
      </p:sp>
      <p:sp>
        <p:nvSpPr>
          <p:cNvPr id="25" name="مربع نص 24">
            <a:extLst>
              <a:ext uri="{FF2B5EF4-FFF2-40B4-BE49-F238E27FC236}">
                <a16:creationId xmlns:a16="http://schemas.microsoft.com/office/drawing/2014/main" id="{EA8697DE-BBD0-4FBD-D636-85311B875FCF}"/>
              </a:ext>
            </a:extLst>
          </p:cNvPr>
          <p:cNvSpPr txBox="1"/>
          <p:nvPr/>
        </p:nvSpPr>
        <p:spPr>
          <a:xfrm>
            <a:off x="3164516" y="5467727"/>
            <a:ext cx="902826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  <a:buNone/>
            </a:pPr>
            <a:r>
              <a:rPr lang="ar-SA" sz="1600" b="1" noProof="0" dirty="0">
                <a:solidFill>
                  <a:srgbClr val="002333"/>
                </a:solidFill>
              </a:rPr>
              <a:t>تعديل</a:t>
            </a:r>
          </a:p>
        </p:txBody>
      </p:sp>
      <p:sp>
        <p:nvSpPr>
          <p:cNvPr id="26" name="مربع نص 25">
            <a:extLst>
              <a:ext uri="{FF2B5EF4-FFF2-40B4-BE49-F238E27FC236}">
                <a16:creationId xmlns:a16="http://schemas.microsoft.com/office/drawing/2014/main" id="{070A97C3-3AAC-A733-6B9F-1C8474756242}"/>
              </a:ext>
            </a:extLst>
          </p:cNvPr>
          <p:cNvSpPr txBox="1"/>
          <p:nvPr/>
        </p:nvSpPr>
        <p:spPr>
          <a:xfrm>
            <a:off x="2229281" y="5467727"/>
            <a:ext cx="902826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  <a:buNone/>
            </a:pPr>
            <a:r>
              <a:rPr lang="ar-SA" sz="1600" b="1" noProof="0" dirty="0">
                <a:solidFill>
                  <a:srgbClr val="002333"/>
                </a:solidFill>
              </a:rPr>
              <a:t>تعديل</a:t>
            </a:r>
          </a:p>
        </p:txBody>
      </p:sp>
      <p:sp>
        <p:nvSpPr>
          <p:cNvPr id="27" name="مربع نص 26">
            <a:extLst>
              <a:ext uri="{FF2B5EF4-FFF2-40B4-BE49-F238E27FC236}">
                <a16:creationId xmlns:a16="http://schemas.microsoft.com/office/drawing/2014/main" id="{C953223E-F2EA-6CCA-E93C-4AED11862757}"/>
              </a:ext>
            </a:extLst>
          </p:cNvPr>
          <p:cNvSpPr txBox="1"/>
          <p:nvPr/>
        </p:nvSpPr>
        <p:spPr>
          <a:xfrm>
            <a:off x="1294046" y="5467727"/>
            <a:ext cx="902826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  <a:buNone/>
            </a:pPr>
            <a:r>
              <a:rPr lang="ar-SA" sz="1600" b="1" noProof="0" dirty="0">
                <a:solidFill>
                  <a:srgbClr val="002333"/>
                </a:solidFill>
              </a:rPr>
              <a:t>تعديل</a:t>
            </a:r>
          </a:p>
        </p:txBody>
      </p:sp>
      <p:sp>
        <p:nvSpPr>
          <p:cNvPr id="28" name="مربع نص 27">
            <a:extLst>
              <a:ext uri="{FF2B5EF4-FFF2-40B4-BE49-F238E27FC236}">
                <a16:creationId xmlns:a16="http://schemas.microsoft.com/office/drawing/2014/main" id="{6B2E3A79-4578-FC2C-60FC-483D94F88411}"/>
              </a:ext>
            </a:extLst>
          </p:cNvPr>
          <p:cNvSpPr txBox="1"/>
          <p:nvPr/>
        </p:nvSpPr>
        <p:spPr>
          <a:xfrm>
            <a:off x="358811" y="5467727"/>
            <a:ext cx="902826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  <a:buNone/>
            </a:pPr>
            <a:r>
              <a:rPr lang="ar-SA" sz="1600" b="1" noProof="0" dirty="0">
                <a:solidFill>
                  <a:srgbClr val="002333"/>
                </a:solidFill>
              </a:rPr>
              <a:t>تعديل</a:t>
            </a:r>
          </a:p>
        </p:txBody>
      </p:sp>
      <p:sp>
        <p:nvSpPr>
          <p:cNvPr id="29" name="مربع نص 28">
            <a:extLst>
              <a:ext uri="{FF2B5EF4-FFF2-40B4-BE49-F238E27FC236}">
                <a16:creationId xmlns:a16="http://schemas.microsoft.com/office/drawing/2014/main" id="{AD036451-8F7C-B6E4-2373-F8BE026472F2}"/>
              </a:ext>
            </a:extLst>
          </p:cNvPr>
          <p:cNvSpPr txBox="1"/>
          <p:nvPr/>
        </p:nvSpPr>
        <p:spPr>
          <a:xfrm>
            <a:off x="5034986" y="6266380"/>
            <a:ext cx="902826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  <a:buNone/>
            </a:pPr>
            <a:r>
              <a:rPr lang="ar-SA" sz="1600" b="1" noProof="0" dirty="0">
                <a:solidFill>
                  <a:srgbClr val="002333"/>
                </a:solidFill>
              </a:rPr>
              <a:t>تعديل</a:t>
            </a:r>
          </a:p>
        </p:txBody>
      </p:sp>
      <p:sp>
        <p:nvSpPr>
          <p:cNvPr id="30" name="مربع نص 29">
            <a:extLst>
              <a:ext uri="{FF2B5EF4-FFF2-40B4-BE49-F238E27FC236}">
                <a16:creationId xmlns:a16="http://schemas.microsoft.com/office/drawing/2014/main" id="{4982DB4A-A966-A78A-799B-9AAF2C8E543B}"/>
              </a:ext>
            </a:extLst>
          </p:cNvPr>
          <p:cNvSpPr txBox="1"/>
          <p:nvPr/>
        </p:nvSpPr>
        <p:spPr>
          <a:xfrm>
            <a:off x="4099751" y="6266380"/>
            <a:ext cx="902826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  <a:buNone/>
            </a:pPr>
            <a:r>
              <a:rPr lang="ar-SA" sz="1600" b="1" noProof="0" dirty="0">
                <a:solidFill>
                  <a:srgbClr val="002333"/>
                </a:solidFill>
              </a:rPr>
              <a:t>تعديل</a:t>
            </a:r>
          </a:p>
        </p:txBody>
      </p:sp>
      <p:sp>
        <p:nvSpPr>
          <p:cNvPr id="31" name="مربع نص 30">
            <a:extLst>
              <a:ext uri="{FF2B5EF4-FFF2-40B4-BE49-F238E27FC236}">
                <a16:creationId xmlns:a16="http://schemas.microsoft.com/office/drawing/2014/main" id="{173FCB51-4CED-27A7-F0CE-A2FECE645633}"/>
              </a:ext>
            </a:extLst>
          </p:cNvPr>
          <p:cNvSpPr txBox="1"/>
          <p:nvPr/>
        </p:nvSpPr>
        <p:spPr>
          <a:xfrm>
            <a:off x="3164516" y="6266380"/>
            <a:ext cx="902826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  <a:buNone/>
            </a:pPr>
            <a:r>
              <a:rPr lang="ar-SA" sz="1600" b="1" noProof="0" dirty="0">
                <a:solidFill>
                  <a:srgbClr val="002333"/>
                </a:solidFill>
              </a:rPr>
              <a:t>تعديل</a:t>
            </a:r>
          </a:p>
        </p:txBody>
      </p:sp>
      <p:sp>
        <p:nvSpPr>
          <p:cNvPr id="32" name="مربع نص 31">
            <a:extLst>
              <a:ext uri="{FF2B5EF4-FFF2-40B4-BE49-F238E27FC236}">
                <a16:creationId xmlns:a16="http://schemas.microsoft.com/office/drawing/2014/main" id="{EF7B41DF-FA4F-CC06-B477-B67EB84638DF}"/>
              </a:ext>
            </a:extLst>
          </p:cNvPr>
          <p:cNvSpPr txBox="1"/>
          <p:nvPr/>
        </p:nvSpPr>
        <p:spPr>
          <a:xfrm>
            <a:off x="2229281" y="6266380"/>
            <a:ext cx="902826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  <a:buNone/>
            </a:pPr>
            <a:r>
              <a:rPr lang="ar-SA" sz="1600" b="1" noProof="0" dirty="0">
                <a:solidFill>
                  <a:srgbClr val="002333"/>
                </a:solidFill>
              </a:rPr>
              <a:t>تعديل</a:t>
            </a:r>
          </a:p>
        </p:txBody>
      </p:sp>
      <p:sp>
        <p:nvSpPr>
          <p:cNvPr id="33" name="مربع نص 32">
            <a:extLst>
              <a:ext uri="{FF2B5EF4-FFF2-40B4-BE49-F238E27FC236}">
                <a16:creationId xmlns:a16="http://schemas.microsoft.com/office/drawing/2014/main" id="{7DBBBD2C-F4BA-93E3-E65C-901AF4C84440}"/>
              </a:ext>
            </a:extLst>
          </p:cNvPr>
          <p:cNvSpPr txBox="1"/>
          <p:nvPr/>
        </p:nvSpPr>
        <p:spPr>
          <a:xfrm>
            <a:off x="1294046" y="6266380"/>
            <a:ext cx="902826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  <a:buNone/>
            </a:pPr>
            <a:r>
              <a:rPr lang="ar-SA" sz="1600" b="1" noProof="0" dirty="0">
                <a:solidFill>
                  <a:srgbClr val="002333"/>
                </a:solidFill>
              </a:rPr>
              <a:t>تعديل</a:t>
            </a:r>
          </a:p>
        </p:txBody>
      </p:sp>
      <p:sp>
        <p:nvSpPr>
          <p:cNvPr id="34" name="مربع نص 33">
            <a:extLst>
              <a:ext uri="{FF2B5EF4-FFF2-40B4-BE49-F238E27FC236}">
                <a16:creationId xmlns:a16="http://schemas.microsoft.com/office/drawing/2014/main" id="{364E04E8-C6D0-F4D0-CB6C-60E2605022D6}"/>
              </a:ext>
            </a:extLst>
          </p:cNvPr>
          <p:cNvSpPr txBox="1"/>
          <p:nvPr/>
        </p:nvSpPr>
        <p:spPr>
          <a:xfrm>
            <a:off x="358811" y="6266380"/>
            <a:ext cx="902826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  <a:buNone/>
            </a:pPr>
            <a:r>
              <a:rPr lang="ar-SA" sz="1600" b="1" noProof="0" dirty="0">
                <a:solidFill>
                  <a:srgbClr val="002333"/>
                </a:solidFill>
              </a:rPr>
              <a:t>تعديل</a:t>
            </a:r>
          </a:p>
        </p:txBody>
      </p:sp>
      <p:sp>
        <p:nvSpPr>
          <p:cNvPr id="35" name="مربع نص 34">
            <a:extLst>
              <a:ext uri="{FF2B5EF4-FFF2-40B4-BE49-F238E27FC236}">
                <a16:creationId xmlns:a16="http://schemas.microsoft.com/office/drawing/2014/main" id="{9146A40A-B9D1-EF52-F481-583EDA4AE359}"/>
              </a:ext>
            </a:extLst>
          </p:cNvPr>
          <p:cNvSpPr txBox="1"/>
          <p:nvPr/>
        </p:nvSpPr>
        <p:spPr>
          <a:xfrm>
            <a:off x="5034986" y="7048984"/>
            <a:ext cx="902826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  <a:buNone/>
            </a:pPr>
            <a:r>
              <a:rPr lang="ar-SA" sz="1600" b="1" noProof="0" dirty="0">
                <a:solidFill>
                  <a:srgbClr val="002333"/>
                </a:solidFill>
              </a:rPr>
              <a:t>تعديل</a:t>
            </a:r>
          </a:p>
        </p:txBody>
      </p:sp>
      <p:sp>
        <p:nvSpPr>
          <p:cNvPr id="36" name="مربع نص 35">
            <a:extLst>
              <a:ext uri="{FF2B5EF4-FFF2-40B4-BE49-F238E27FC236}">
                <a16:creationId xmlns:a16="http://schemas.microsoft.com/office/drawing/2014/main" id="{DB120B26-C488-0121-ECB7-4D67B4462DCE}"/>
              </a:ext>
            </a:extLst>
          </p:cNvPr>
          <p:cNvSpPr txBox="1"/>
          <p:nvPr/>
        </p:nvSpPr>
        <p:spPr>
          <a:xfrm>
            <a:off x="4099751" y="7048984"/>
            <a:ext cx="902826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  <a:buNone/>
            </a:pPr>
            <a:r>
              <a:rPr lang="ar-SA" sz="1600" b="1" noProof="0" dirty="0">
                <a:solidFill>
                  <a:srgbClr val="002333"/>
                </a:solidFill>
              </a:rPr>
              <a:t>تعديل</a:t>
            </a:r>
          </a:p>
        </p:txBody>
      </p:sp>
      <p:sp>
        <p:nvSpPr>
          <p:cNvPr id="37" name="مربع نص 36">
            <a:extLst>
              <a:ext uri="{FF2B5EF4-FFF2-40B4-BE49-F238E27FC236}">
                <a16:creationId xmlns:a16="http://schemas.microsoft.com/office/drawing/2014/main" id="{18D57588-B2DB-81AF-1D88-8334EBE3E88C}"/>
              </a:ext>
            </a:extLst>
          </p:cNvPr>
          <p:cNvSpPr txBox="1"/>
          <p:nvPr/>
        </p:nvSpPr>
        <p:spPr>
          <a:xfrm>
            <a:off x="3164516" y="7048984"/>
            <a:ext cx="902826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  <a:buNone/>
            </a:pPr>
            <a:r>
              <a:rPr lang="ar-SA" sz="1600" b="1" noProof="0" dirty="0">
                <a:solidFill>
                  <a:srgbClr val="002333"/>
                </a:solidFill>
              </a:rPr>
              <a:t>تعديل</a:t>
            </a:r>
          </a:p>
        </p:txBody>
      </p:sp>
      <p:sp>
        <p:nvSpPr>
          <p:cNvPr id="38" name="مربع نص 37">
            <a:extLst>
              <a:ext uri="{FF2B5EF4-FFF2-40B4-BE49-F238E27FC236}">
                <a16:creationId xmlns:a16="http://schemas.microsoft.com/office/drawing/2014/main" id="{9DCBCD82-86D0-6797-64C0-F3FF0B332FB4}"/>
              </a:ext>
            </a:extLst>
          </p:cNvPr>
          <p:cNvSpPr txBox="1"/>
          <p:nvPr/>
        </p:nvSpPr>
        <p:spPr>
          <a:xfrm>
            <a:off x="2229281" y="7048984"/>
            <a:ext cx="902826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  <a:buNone/>
            </a:pPr>
            <a:r>
              <a:rPr lang="ar-SA" sz="1600" b="1" noProof="0" dirty="0">
                <a:solidFill>
                  <a:srgbClr val="002333"/>
                </a:solidFill>
              </a:rPr>
              <a:t>تعديل</a:t>
            </a:r>
          </a:p>
        </p:txBody>
      </p:sp>
      <p:sp>
        <p:nvSpPr>
          <p:cNvPr id="39" name="مربع نص 38">
            <a:extLst>
              <a:ext uri="{FF2B5EF4-FFF2-40B4-BE49-F238E27FC236}">
                <a16:creationId xmlns:a16="http://schemas.microsoft.com/office/drawing/2014/main" id="{A8CEE4A5-35DE-209A-B48A-A09822C06142}"/>
              </a:ext>
            </a:extLst>
          </p:cNvPr>
          <p:cNvSpPr txBox="1"/>
          <p:nvPr/>
        </p:nvSpPr>
        <p:spPr>
          <a:xfrm>
            <a:off x="1294046" y="7048984"/>
            <a:ext cx="902826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  <a:buNone/>
            </a:pPr>
            <a:r>
              <a:rPr lang="ar-SA" sz="1600" b="1" noProof="0" dirty="0">
                <a:solidFill>
                  <a:srgbClr val="002333"/>
                </a:solidFill>
              </a:rPr>
              <a:t>تعديل</a:t>
            </a:r>
          </a:p>
        </p:txBody>
      </p:sp>
      <p:sp>
        <p:nvSpPr>
          <p:cNvPr id="40" name="مربع نص 39">
            <a:extLst>
              <a:ext uri="{FF2B5EF4-FFF2-40B4-BE49-F238E27FC236}">
                <a16:creationId xmlns:a16="http://schemas.microsoft.com/office/drawing/2014/main" id="{60EB2793-3BD9-9FD3-8297-EC1B0ADFDA61}"/>
              </a:ext>
            </a:extLst>
          </p:cNvPr>
          <p:cNvSpPr txBox="1"/>
          <p:nvPr/>
        </p:nvSpPr>
        <p:spPr>
          <a:xfrm>
            <a:off x="358811" y="7048984"/>
            <a:ext cx="902826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  <a:buNone/>
            </a:pPr>
            <a:r>
              <a:rPr lang="ar-SA" sz="1600" b="1" noProof="0" dirty="0">
                <a:solidFill>
                  <a:srgbClr val="002333"/>
                </a:solidFill>
              </a:rPr>
              <a:t>تعديل</a:t>
            </a:r>
          </a:p>
        </p:txBody>
      </p:sp>
      <p:sp>
        <p:nvSpPr>
          <p:cNvPr id="42" name="مربع نص 41">
            <a:extLst>
              <a:ext uri="{FF2B5EF4-FFF2-40B4-BE49-F238E27FC236}">
                <a16:creationId xmlns:a16="http://schemas.microsoft.com/office/drawing/2014/main" id="{C93E5986-EAE6-2189-9B37-0F866FA920A5}"/>
              </a:ext>
            </a:extLst>
          </p:cNvPr>
          <p:cNvSpPr txBox="1"/>
          <p:nvPr/>
        </p:nvSpPr>
        <p:spPr>
          <a:xfrm>
            <a:off x="5970221" y="3891580"/>
            <a:ext cx="902826" cy="388568"/>
          </a:xfrm>
          <a:prstGeom prst="rect">
            <a:avLst/>
          </a:prstGeom>
          <a:solidFill>
            <a:srgbClr val="B3F1F0"/>
          </a:solidFill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  <a:buNone/>
            </a:pPr>
            <a:r>
              <a:rPr lang="ar-SA" sz="1400" b="1" noProof="0" dirty="0">
                <a:solidFill>
                  <a:srgbClr val="002333"/>
                </a:solidFill>
              </a:rPr>
              <a:t>الاحد</a:t>
            </a:r>
            <a:endParaRPr lang="ar-SA" sz="1600" b="1" noProof="0" dirty="0">
              <a:solidFill>
                <a:srgbClr val="002333"/>
              </a:solidFill>
            </a:endParaRPr>
          </a:p>
        </p:txBody>
      </p:sp>
      <p:sp>
        <p:nvSpPr>
          <p:cNvPr id="43" name="مربع نص 42">
            <a:extLst>
              <a:ext uri="{FF2B5EF4-FFF2-40B4-BE49-F238E27FC236}">
                <a16:creationId xmlns:a16="http://schemas.microsoft.com/office/drawing/2014/main" id="{542E6B46-E172-B7D6-DEDB-84E5D27CE704}"/>
              </a:ext>
            </a:extLst>
          </p:cNvPr>
          <p:cNvSpPr txBox="1"/>
          <p:nvPr/>
        </p:nvSpPr>
        <p:spPr>
          <a:xfrm>
            <a:off x="5970221" y="4691017"/>
            <a:ext cx="902826" cy="388568"/>
          </a:xfrm>
          <a:prstGeom prst="rect">
            <a:avLst/>
          </a:prstGeom>
          <a:solidFill>
            <a:srgbClr val="B3F1F0"/>
          </a:solidFill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  <a:buNone/>
            </a:pPr>
            <a:r>
              <a:rPr lang="ar-SA" sz="1400" b="1" noProof="0" dirty="0">
                <a:solidFill>
                  <a:srgbClr val="002333"/>
                </a:solidFill>
              </a:rPr>
              <a:t>الاثنين</a:t>
            </a:r>
            <a:endParaRPr lang="ar-SA" sz="1600" b="1" noProof="0" dirty="0">
              <a:solidFill>
                <a:srgbClr val="002333"/>
              </a:solidFill>
            </a:endParaRPr>
          </a:p>
        </p:txBody>
      </p:sp>
      <p:sp>
        <p:nvSpPr>
          <p:cNvPr id="44" name="مربع نص 43">
            <a:extLst>
              <a:ext uri="{FF2B5EF4-FFF2-40B4-BE49-F238E27FC236}">
                <a16:creationId xmlns:a16="http://schemas.microsoft.com/office/drawing/2014/main" id="{00DA2D1D-19F9-FBF3-CA1E-B66FC2F65776}"/>
              </a:ext>
            </a:extLst>
          </p:cNvPr>
          <p:cNvSpPr txBox="1"/>
          <p:nvPr/>
        </p:nvSpPr>
        <p:spPr>
          <a:xfrm>
            <a:off x="5970221" y="5467727"/>
            <a:ext cx="902826" cy="388568"/>
          </a:xfrm>
          <a:prstGeom prst="rect">
            <a:avLst/>
          </a:prstGeom>
          <a:solidFill>
            <a:srgbClr val="B3F1F0"/>
          </a:solidFill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  <a:buNone/>
            </a:pPr>
            <a:r>
              <a:rPr lang="ar-SA" sz="1400" b="1" noProof="0" dirty="0">
                <a:solidFill>
                  <a:srgbClr val="002333"/>
                </a:solidFill>
              </a:rPr>
              <a:t>الثلاثاء</a:t>
            </a:r>
            <a:endParaRPr lang="ar-SA" sz="1600" b="1" noProof="0" dirty="0">
              <a:solidFill>
                <a:srgbClr val="002333"/>
              </a:solidFill>
            </a:endParaRPr>
          </a:p>
        </p:txBody>
      </p:sp>
      <p:sp>
        <p:nvSpPr>
          <p:cNvPr id="45" name="مربع نص 44">
            <a:extLst>
              <a:ext uri="{FF2B5EF4-FFF2-40B4-BE49-F238E27FC236}">
                <a16:creationId xmlns:a16="http://schemas.microsoft.com/office/drawing/2014/main" id="{CA85C0E3-E338-B7B1-7D16-6E960B38FCDA}"/>
              </a:ext>
            </a:extLst>
          </p:cNvPr>
          <p:cNvSpPr txBox="1"/>
          <p:nvPr/>
        </p:nvSpPr>
        <p:spPr>
          <a:xfrm>
            <a:off x="5970221" y="6287539"/>
            <a:ext cx="902826" cy="388568"/>
          </a:xfrm>
          <a:prstGeom prst="rect">
            <a:avLst/>
          </a:prstGeom>
          <a:solidFill>
            <a:srgbClr val="B3F1F0"/>
          </a:solidFill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  <a:buNone/>
            </a:pPr>
            <a:r>
              <a:rPr lang="ar-SA" sz="1400" b="1" dirty="0">
                <a:solidFill>
                  <a:srgbClr val="002333"/>
                </a:solidFill>
              </a:rPr>
              <a:t>الاربعاء</a:t>
            </a:r>
            <a:endParaRPr lang="ar-SA" sz="1600" b="1" noProof="0" dirty="0">
              <a:solidFill>
                <a:srgbClr val="002333"/>
              </a:solidFill>
            </a:endParaRPr>
          </a:p>
        </p:txBody>
      </p:sp>
      <p:sp>
        <p:nvSpPr>
          <p:cNvPr id="46" name="مربع نص 45">
            <a:extLst>
              <a:ext uri="{FF2B5EF4-FFF2-40B4-BE49-F238E27FC236}">
                <a16:creationId xmlns:a16="http://schemas.microsoft.com/office/drawing/2014/main" id="{C4CD8DDE-F3D0-181C-BD12-F6F9F5638BF1}"/>
              </a:ext>
            </a:extLst>
          </p:cNvPr>
          <p:cNvSpPr txBox="1"/>
          <p:nvPr/>
        </p:nvSpPr>
        <p:spPr>
          <a:xfrm>
            <a:off x="5970221" y="7091303"/>
            <a:ext cx="902826" cy="388568"/>
          </a:xfrm>
          <a:prstGeom prst="rect">
            <a:avLst/>
          </a:prstGeom>
          <a:solidFill>
            <a:srgbClr val="B3F1F0"/>
          </a:solidFill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  <a:buNone/>
            </a:pPr>
            <a:r>
              <a:rPr lang="ar-SA" sz="1400" b="1" noProof="0" dirty="0">
                <a:solidFill>
                  <a:srgbClr val="002333"/>
                </a:solidFill>
              </a:rPr>
              <a:t>الخميس</a:t>
            </a:r>
            <a:endParaRPr lang="ar-SA" sz="1600" b="1" noProof="0" dirty="0">
              <a:solidFill>
                <a:srgbClr val="0023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9703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D1F89782-B24F-CE66-9F95-B483E3B9D6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573"/>
            <a:ext cx="7559675" cy="10684666"/>
          </a:xfrm>
          <a:prstGeom prst="rect">
            <a:avLst/>
          </a:prstGeom>
        </p:spPr>
      </p:pic>
      <p:sp>
        <p:nvSpPr>
          <p:cNvPr id="13" name="مربع نص 12">
            <a:extLst>
              <a:ext uri="{FF2B5EF4-FFF2-40B4-BE49-F238E27FC236}">
                <a16:creationId xmlns:a16="http://schemas.microsoft.com/office/drawing/2014/main" id="{A84BD88D-FB8B-83C3-E307-7E2B5B624F92}"/>
              </a:ext>
            </a:extLst>
          </p:cNvPr>
          <p:cNvSpPr txBox="1"/>
          <p:nvPr/>
        </p:nvSpPr>
        <p:spPr>
          <a:xfrm>
            <a:off x="4988687" y="4414431"/>
            <a:ext cx="902826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  <a:buNone/>
            </a:pPr>
            <a:r>
              <a:rPr lang="ar-SA" sz="1600" b="1" noProof="0" dirty="0">
                <a:solidFill>
                  <a:srgbClr val="002333"/>
                </a:solidFill>
              </a:rPr>
              <a:t>تعديل</a:t>
            </a:r>
          </a:p>
        </p:txBody>
      </p:sp>
      <p:sp>
        <p:nvSpPr>
          <p:cNvPr id="14" name="مربع نص 13">
            <a:extLst>
              <a:ext uri="{FF2B5EF4-FFF2-40B4-BE49-F238E27FC236}">
                <a16:creationId xmlns:a16="http://schemas.microsoft.com/office/drawing/2014/main" id="{DE51F34F-8685-1971-A1E1-296846C8CE69}"/>
              </a:ext>
            </a:extLst>
          </p:cNvPr>
          <p:cNvSpPr txBox="1"/>
          <p:nvPr/>
        </p:nvSpPr>
        <p:spPr>
          <a:xfrm>
            <a:off x="3328424" y="4414431"/>
            <a:ext cx="902826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  <a:buNone/>
            </a:pPr>
            <a:r>
              <a:rPr lang="ar-SA" sz="1600" b="1" noProof="0" dirty="0">
                <a:solidFill>
                  <a:srgbClr val="002333"/>
                </a:solidFill>
              </a:rPr>
              <a:t>تعديل</a:t>
            </a:r>
          </a:p>
        </p:txBody>
      </p:sp>
      <p:sp>
        <p:nvSpPr>
          <p:cNvPr id="15" name="مربع نص 14">
            <a:extLst>
              <a:ext uri="{FF2B5EF4-FFF2-40B4-BE49-F238E27FC236}">
                <a16:creationId xmlns:a16="http://schemas.microsoft.com/office/drawing/2014/main" id="{BE657CA0-7166-7F79-72EF-35D4ADEAC0FE}"/>
              </a:ext>
            </a:extLst>
          </p:cNvPr>
          <p:cNvSpPr txBox="1"/>
          <p:nvPr/>
        </p:nvSpPr>
        <p:spPr>
          <a:xfrm>
            <a:off x="1835289" y="4414431"/>
            <a:ext cx="902826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  <a:buNone/>
            </a:pPr>
            <a:r>
              <a:rPr lang="ar-SA" sz="1600" b="1" noProof="0" dirty="0">
                <a:solidFill>
                  <a:srgbClr val="002333"/>
                </a:solidFill>
              </a:rPr>
              <a:t>تعديل</a:t>
            </a:r>
          </a:p>
        </p:txBody>
      </p:sp>
      <p:sp>
        <p:nvSpPr>
          <p:cNvPr id="16" name="مربع نص 15">
            <a:extLst>
              <a:ext uri="{FF2B5EF4-FFF2-40B4-BE49-F238E27FC236}">
                <a16:creationId xmlns:a16="http://schemas.microsoft.com/office/drawing/2014/main" id="{115A7147-1DA0-8DD8-1026-6E2E7C25F03D}"/>
              </a:ext>
            </a:extLst>
          </p:cNvPr>
          <p:cNvSpPr txBox="1"/>
          <p:nvPr/>
        </p:nvSpPr>
        <p:spPr>
          <a:xfrm>
            <a:off x="466232" y="4414431"/>
            <a:ext cx="902826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  <a:buNone/>
            </a:pPr>
            <a:r>
              <a:rPr lang="ar-SA" sz="1600" b="1" noProof="0" dirty="0">
                <a:solidFill>
                  <a:srgbClr val="002333"/>
                </a:solidFill>
              </a:rPr>
              <a:t>تعديل</a:t>
            </a:r>
          </a:p>
        </p:txBody>
      </p:sp>
      <p:sp>
        <p:nvSpPr>
          <p:cNvPr id="17" name="مربع نص 16">
            <a:extLst>
              <a:ext uri="{FF2B5EF4-FFF2-40B4-BE49-F238E27FC236}">
                <a16:creationId xmlns:a16="http://schemas.microsoft.com/office/drawing/2014/main" id="{303AB28F-7D18-5F75-71FC-D3C9E0D4723C}"/>
              </a:ext>
            </a:extLst>
          </p:cNvPr>
          <p:cNvSpPr txBox="1"/>
          <p:nvPr/>
        </p:nvSpPr>
        <p:spPr>
          <a:xfrm>
            <a:off x="4988687" y="4945269"/>
            <a:ext cx="902826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  <a:buNone/>
            </a:pPr>
            <a:r>
              <a:rPr lang="ar-SA" sz="1600" b="1" noProof="0" dirty="0">
                <a:solidFill>
                  <a:srgbClr val="002333"/>
                </a:solidFill>
              </a:rPr>
              <a:t>تعديل</a:t>
            </a:r>
          </a:p>
        </p:txBody>
      </p:sp>
      <p:sp>
        <p:nvSpPr>
          <p:cNvPr id="18" name="مربع نص 17">
            <a:extLst>
              <a:ext uri="{FF2B5EF4-FFF2-40B4-BE49-F238E27FC236}">
                <a16:creationId xmlns:a16="http://schemas.microsoft.com/office/drawing/2014/main" id="{01121330-450B-1105-C888-E5A6713CA886}"/>
              </a:ext>
            </a:extLst>
          </p:cNvPr>
          <p:cNvSpPr txBox="1"/>
          <p:nvPr/>
        </p:nvSpPr>
        <p:spPr>
          <a:xfrm>
            <a:off x="3328424" y="4945269"/>
            <a:ext cx="902826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  <a:buNone/>
            </a:pPr>
            <a:r>
              <a:rPr lang="ar-SA" sz="1600" b="1" noProof="0" dirty="0">
                <a:solidFill>
                  <a:srgbClr val="002333"/>
                </a:solidFill>
              </a:rPr>
              <a:t>تعديل</a:t>
            </a:r>
          </a:p>
        </p:txBody>
      </p:sp>
      <p:sp>
        <p:nvSpPr>
          <p:cNvPr id="19" name="مربع نص 18">
            <a:extLst>
              <a:ext uri="{FF2B5EF4-FFF2-40B4-BE49-F238E27FC236}">
                <a16:creationId xmlns:a16="http://schemas.microsoft.com/office/drawing/2014/main" id="{E38D60E8-D7C6-21A2-59D0-2E04910A77D3}"/>
              </a:ext>
            </a:extLst>
          </p:cNvPr>
          <p:cNvSpPr txBox="1"/>
          <p:nvPr/>
        </p:nvSpPr>
        <p:spPr>
          <a:xfrm>
            <a:off x="1835289" y="4945269"/>
            <a:ext cx="902826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  <a:buNone/>
            </a:pPr>
            <a:r>
              <a:rPr lang="ar-SA" sz="1600" b="1" noProof="0" dirty="0">
                <a:solidFill>
                  <a:srgbClr val="002333"/>
                </a:solidFill>
              </a:rPr>
              <a:t>تعديل</a:t>
            </a:r>
          </a:p>
        </p:txBody>
      </p:sp>
      <p:sp>
        <p:nvSpPr>
          <p:cNvPr id="20" name="مربع نص 19">
            <a:extLst>
              <a:ext uri="{FF2B5EF4-FFF2-40B4-BE49-F238E27FC236}">
                <a16:creationId xmlns:a16="http://schemas.microsoft.com/office/drawing/2014/main" id="{DA102F39-CFF2-8D5E-A426-92C4E1432E44}"/>
              </a:ext>
            </a:extLst>
          </p:cNvPr>
          <p:cNvSpPr txBox="1"/>
          <p:nvPr/>
        </p:nvSpPr>
        <p:spPr>
          <a:xfrm>
            <a:off x="466232" y="4945269"/>
            <a:ext cx="902826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  <a:buNone/>
            </a:pPr>
            <a:r>
              <a:rPr lang="ar-SA" sz="1600" b="1" noProof="0" dirty="0">
                <a:solidFill>
                  <a:srgbClr val="002333"/>
                </a:solidFill>
              </a:rPr>
              <a:t>تعديل</a:t>
            </a:r>
          </a:p>
        </p:txBody>
      </p:sp>
      <p:sp>
        <p:nvSpPr>
          <p:cNvPr id="21" name="مربع نص 20">
            <a:extLst>
              <a:ext uri="{FF2B5EF4-FFF2-40B4-BE49-F238E27FC236}">
                <a16:creationId xmlns:a16="http://schemas.microsoft.com/office/drawing/2014/main" id="{1AC69321-BE4A-577B-FF75-0BF7DFD1B676}"/>
              </a:ext>
            </a:extLst>
          </p:cNvPr>
          <p:cNvSpPr txBox="1"/>
          <p:nvPr/>
        </p:nvSpPr>
        <p:spPr>
          <a:xfrm>
            <a:off x="4988687" y="5437160"/>
            <a:ext cx="902826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  <a:buNone/>
            </a:pPr>
            <a:r>
              <a:rPr lang="ar-SA" sz="1600" b="1" noProof="0" dirty="0">
                <a:solidFill>
                  <a:srgbClr val="002333"/>
                </a:solidFill>
              </a:rPr>
              <a:t>تعديل</a:t>
            </a:r>
          </a:p>
        </p:txBody>
      </p:sp>
      <p:sp>
        <p:nvSpPr>
          <p:cNvPr id="22" name="مربع نص 21">
            <a:extLst>
              <a:ext uri="{FF2B5EF4-FFF2-40B4-BE49-F238E27FC236}">
                <a16:creationId xmlns:a16="http://schemas.microsoft.com/office/drawing/2014/main" id="{44AD9933-A330-6333-D02B-A225392955A1}"/>
              </a:ext>
            </a:extLst>
          </p:cNvPr>
          <p:cNvSpPr txBox="1"/>
          <p:nvPr/>
        </p:nvSpPr>
        <p:spPr>
          <a:xfrm>
            <a:off x="3328424" y="5437160"/>
            <a:ext cx="902826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  <a:buNone/>
            </a:pPr>
            <a:r>
              <a:rPr lang="ar-SA" sz="1600" b="1" noProof="0" dirty="0">
                <a:solidFill>
                  <a:srgbClr val="002333"/>
                </a:solidFill>
              </a:rPr>
              <a:t>تعديل</a:t>
            </a:r>
          </a:p>
        </p:txBody>
      </p:sp>
      <p:sp>
        <p:nvSpPr>
          <p:cNvPr id="23" name="مربع نص 22">
            <a:extLst>
              <a:ext uri="{FF2B5EF4-FFF2-40B4-BE49-F238E27FC236}">
                <a16:creationId xmlns:a16="http://schemas.microsoft.com/office/drawing/2014/main" id="{55E9B863-6F38-839D-2FFE-F164E30656A2}"/>
              </a:ext>
            </a:extLst>
          </p:cNvPr>
          <p:cNvSpPr txBox="1"/>
          <p:nvPr/>
        </p:nvSpPr>
        <p:spPr>
          <a:xfrm>
            <a:off x="1835289" y="5437160"/>
            <a:ext cx="902826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  <a:buNone/>
            </a:pPr>
            <a:r>
              <a:rPr lang="ar-SA" sz="1600" b="1" noProof="0" dirty="0">
                <a:solidFill>
                  <a:srgbClr val="002333"/>
                </a:solidFill>
              </a:rPr>
              <a:t>تعديل</a:t>
            </a:r>
          </a:p>
        </p:txBody>
      </p:sp>
      <p:sp>
        <p:nvSpPr>
          <p:cNvPr id="24" name="مربع نص 23">
            <a:extLst>
              <a:ext uri="{FF2B5EF4-FFF2-40B4-BE49-F238E27FC236}">
                <a16:creationId xmlns:a16="http://schemas.microsoft.com/office/drawing/2014/main" id="{3A527D90-B3FF-7CA0-3A26-61698393DB4E}"/>
              </a:ext>
            </a:extLst>
          </p:cNvPr>
          <p:cNvSpPr txBox="1"/>
          <p:nvPr/>
        </p:nvSpPr>
        <p:spPr>
          <a:xfrm>
            <a:off x="466232" y="5437160"/>
            <a:ext cx="902826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  <a:buNone/>
            </a:pPr>
            <a:r>
              <a:rPr lang="ar-SA" sz="1600" b="1" noProof="0" dirty="0">
                <a:solidFill>
                  <a:srgbClr val="002333"/>
                </a:solidFill>
              </a:rPr>
              <a:t>تعديل</a:t>
            </a:r>
          </a:p>
        </p:txBody>
      </p:sp>
      <p:sp>
        <p:nvSpPr>
          <p:cNvPr id="25" name="مربع نص 24">
            <a:extLst>
              <a:ext uri="{FF2B5EF4-FFF2-40B4-BE49-F238E27FC236}">
                <a16:creationId xmlns:a16="http://schemas.microsoft.com/office/drawing/2014/main" id="{215F14D6-CFED-D5B7-3F8A-D0723D8ECB59}"/>
              </a:ext>
            </a:extLst>
          </p:cNvPr>
          <p:cNvSpPr txBox="1"/>
          <p:nvPr/>
        </p:nvSpPr>
        <p:spPr>
          <a:xfrm>
            <a:off x="4988687" y="5929051"/>
            <a:ext cx="902826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  <a:buNone/>
            </a:pPr>
            <a:r>
              <a:rPr lang="ar-SA" sz="1600" b="1" noProof="0" dirty="0">
                <a:solidFill>
                  <a:srgbClr val="002333"/>
                </a:solidFill>
              </a:rPr>
              <a:t>تعديل</a:t>
            </a:r>
          </a:p>
        </p:txBody>
      </p:sp>
      <p:sp>
        <p:nvSpPr>
          <p:cNvPr id="26" name="مربع نص 25">
            <a:extLst>
              <a:ext uri="{FF2B5EF4-FFF2-40B4-BE49-F238E27FC236}">
                <a16:creationId xmlns:a16="http://schemas.microsoft.com/office/drawing/2014/main" id="{D31E7475-3047-DFD7-E2DC-14723FA8B29A}"/>
              </a:ext>
            </a:extLst>
          </p:cNvPr>
          <p:cNvSpPr txBox="1"/>
          <p:nvPr/>
        </p:nvSpPr>
        <p:spPr>
          <a:xfrm>
            <a:off x="3328424" y="5929051"/>
            <a:ext cx="902826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  <a:buNone/>
            </a:pPr>
            <a:r>
              <a:rPr lang="ar-SA" sz="1600" b="1" noProof="0" dirty="0">
                <a:solidFill>
                  <a:srgbClr val="002333"/>
                </a:solidFill>
              </a:rPr>
              <a:t>تعديل</a:t>
            </a:r>
          </a:p>
        </p:txBody>
      </p:sp>
      <p:sp>
        <p:nvSpPr>
          <p:cNvPr id="27" name="مربع نص 26">
            <a:extLst>
              <a:ext uri="{FF2B5EF4-FFF2-40B4-BE49-F238E27FC236}">
                <a16:creationId xmlns:a16="http://schemas.microsoft.com/office/drawing/2014/main" id="{E571AEB2-62E1-BAE6-262D-99EB9A40EED1}"/>
              </a:ext>
            </a:extLst>
          </p:cNvPr>
          <p:cNvSpPr txBox="1"/>
          <p:nvPr/>
        </p:nvSpPr>
        <p:spPr>
          <a:xfrm>
            <a:off x="1835289" y="5929051"/>
            <a:ext cx="902826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  <a:buNone/>
            </a:pPr>
            <a:r>
              <a:rPr lang="ar-SA" sz="1600" b="1" noProof="0" dirty="0">
                <a:solidFill>
                  <a:srgbClr val="002333"/>
                </a:solidFill>
              </a:rPr>
              <a:t>تعديل</a:t>
            </a:r>
          </a:p>
        </p:txBody>
      </p:sp>
      <p:sp>
        <p:nvSpPr>
          <p:cNvPr id="28" name="مربع نص 27">
            <a:extLst>
              <a:ext uri="{FF2B5EF4-FFF2-40B4-BE49-F238E27FC236}">
                <a16:creationId xmlns:a16="http://schemas.microsoft.com/office/drawing/2014/main" id="{38FAE554-2F82-A197-6B23-DA7A7D2FD185}"/>
              </a:ext>
            </a:extLst>
          </p:cNvPr>
          <p:cNvSpPr txBox="1"/>
          <p:nvPr/>
        </p:nvSpPr>
        <p:spPr>
          <a:xfrm>
            <a:off x="466232" y="5929051"/>
            <a:ext cx="902826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  <a:buNone/>
            </a:pPr>
            <a:r>
              <a:rPr lang="ar-SA" sz="1600" b="1" noProof="0" dirty="0">
                <a:solidFill>
                  <a:srgbClr val="002333"/>
                </a:solidFill>
              </a:rPr>
              <a:t>تعديل</a:t>
            </a:r>
          </a:p>
        </p:txBody>
      </p:sp>
      <p:sp>
        <p:nvSpPr>
          <p:cNvPr id="29" name="مربع نص 28">
            <a:extLst>
              <a:ext uri="{FF2B5EF4-FFF2-40B4-BE49-F238E27FC236}">
                <a16:creationId xmlns:a16="http://schemas.microsoft.com/office/drawing/2014/main" id="{7A7F7265-2A49-496A-92CB-7E2224634ACF}"/>
              </a:ext>
            </a:extLst>
          </p:cNvPr>
          <p:cNvSpPr txBox="1"/>
          <p:nvPr/>
        </p:nvSpPr>
        <p:spPr>
          <a:xfrm>
            <a:off x="4988687" y="6359938"/>
            <a:ext cx="902826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  <a:buNone/>
            </a:pPr>
            <a:r>
              <a:rPr lang="ar-SA" sz="1600" b="1" noProof="0" dirty="0">
                <a:solidFill>
                  <a:srgbClr val="002333"/>
                </a:solidFill>
              </a:rPr>
              <a:t>تعديل</a:t>
            </a:r>
          </a:p>
        </p:txBody>
      </p:sp>
      <p:sp>
        <p:nvSpPr>
          <p:cNvPr id="30" name="مربع نص 29">
            <a:extLst>
              <a:ext uri="{FF2B5EF4-FFF2-40B4-BE49-F238E27FC236}">
                <a16:creationId xmlns:a16="http://schemas.microsoft.com/office/drawing/2014/main" id="{364541A9-683A-7F35-3895-C3373EC5C0EC}"/>
              </a:ext>
            </a:extLst>
          </p:cNvPr>
          <p:cNvSpPr txBox="1"/>
          <p:nvPr/>
        </p:nvSpPr>
        <p:spPr>
          <a:xfrm>
            <a:off x="3328424" y="6359938"/>
            <a:ext cx="902826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  <a:buNone/>
            </a:pPr>
            <a:r>
              <a:rPr lang="ar-SA" sz="1600" b="1" noProof="0" dirty="0">
                <a:solidFill>
                  <a:srgbClr val="002333"/>
                </a:solidFill>
              </a:rPr>
              <a:t>تعديل</a:t>
            </a:r>
          </a:p>
        </p:txBody>
      </p:sp>
      <p:sp>
        <p:nvSpPr>
          <p:cNvPr id="31" name="مربع نص 30">
            <a:extLst>
              <a:ext uri="{FF2B5EF4-FFF2-40B4-BE49-F238E27FC236}">
                <a16:creationId xmlns:a16="http://schemas.microsoft.com/office/drawing/2014/main" id="{C8C4ED66-7A5B-A018-7C20-26E640537E2F}"/>
              </a:ext>
            </a:extLst>
          </p:cNvPr>
          <p:cNvSpPr txBox="1"/>
          <p:nvPr/>
        </p:nvSpPr>
        <p:spPr>
          <a:xfrm>
            <a:off x="1835289" y="6359938"/>
            <a:ext cx="902826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  <a:buNone/>
            </a:pPr>
            <a:r>
              <a:rPr lang="ar-SA" sz="1600" b="1" noProof="0" dirty="0">
                <a:solidFill>
                  <a:srgbClr val="002333"/>
                </a:solidFill>
              </a:rPr>
              <a:t>تعديل</a:t>
            </a:r>
          </a:p>
        </p:txBody>
      </p:sp>
      <p:sp>
        <p:nvSpPr>
          <p:cNvPr id="32" name="مربع نص 31">
            <a:extLst>
              <a:ext uri="{FF2B5EF4-FFF2-40B4-BE49-F238E27FC236}">
                <a16:creationId xmlns:a16="http://schemas.microsoft.com/office/drawing/2014/main" id="{8C7EFC41-9024-1C52-C593-7743744E6FF2}"/>
              </a:ext>
            </a:extLst>
          </p:cNvPr>
          <p:cNvSpPr txBox="1"/>
          <p:nvPr/>
        </p:nvSpPr>
        <p:spPr>
          <a:xfrm>
            <a:off x="466232" y="6359938"/>
            <a:ext cx="902826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  <a:buNone/>
            </a:pPr>
            <a:r>
              <a:rPr lang="ar-SA" sz="1600" b="1" noProof="0" dirty="0">
                <a:solidFill>
                  <a:srgbClr val="002333"/>
                </a:solidFill>
              </a:rPr>
              <a:t>تعديل</a:t>
            </a:r>
          </a:p>
        </p:txBody>
      </p:sp>
      <p:sp>
        <p:nvSpPr>
          <p:cNvPr id="33" name="مربع نص 32">
            <a:extLst>
              <a:ext uri="{FF2B5EF4-FFF2-40B4-BE49-F238E27FC236}">
                <a16:creationId xmlns:a16="http://schemas.microsoft.com/office/drawing/2014/main" id="{314C0184-16D9-A9B9-6A3F-99D700C957CE}"/>
              </a:ext>
            </a:extLst>
          </p:cNvPr>
          <p:cNvSpPr txBox="1"/>
          <p:nvPr/>
        </p:nvSpPr>
        <p:spPr>
          <a:xfrm>
            <a:off x="4988687" y="6893975"/>
            <a:ext cx="902826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  <a:buNone/>
            </a:pPr>
            <a:r>
              <a:rPr lang="ar-SA" sz="1600" b="1" noProof="0" dirty="0">
                <a:solidFill>
                  <a:srgbClr val="002333"/>
                </a:solidFill>
              </a:rPr>
              <a:t>تعديل</a:t>
            </a:r>
          </a:p>
        </p:txBody>
      </p:sp>
      <p:sp>
        <p:nvSpPr>
          <p:cNvPr id="34" name="مربع نص 33">
            <a:extLst>
              <a:ext uri="{FF2B5EF4-FFF2-40B4-BE49-F238E27FC236}">
                <a16:creationId xmlns:a16="http://schemas.microsoft.com/office/drawing/2014/main" id="{9B63D1F7-CA44-5C2F-0BAB-86887EEB4B8B}"/>
              </a:ext>
            </a:extLst>
          </p:cNvPr>
          <p:cNvSpPr txBox="1"/>
          <p:nvPr/>
        </p:nvSpPr>
        <p:spPr>
          <a:xfrm>
            <a:off x="3328424" y="6893975"/>
            <a:ext cx="902826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  <a:buNone/>
            </a:pPr>
            <a:r>
              <a:rPr lang="ar-SA" sz="1600" b="1" noProof="0" dirty="0">
                <a:solidFill>
                  <a:srgbClr val="002333"/>
                </a:solidFill>
              </a:rPr>
              <a:t>تعديل</a:t>
            </a:r>
          </a:p>
        </p:txBody>
      </p:sp>
      <p:sp>
        <p:nvSpPr>
          <p:cNvPr id="35" name="مربع نص 34">
            <a:extLst>
              <a:ext uri="{FF2B5EF4-FFF2-40B4-BE49-F238E27FC236}">
                <a16:creationId xmlns:a16="http://schemas.microsoft.com/office/drawing/2014/main" id="{5CB24741-2F10-FD37-4806-A2C6CA88766E}"/>
              </a:ext>
            </a:extLst>
          </p:cNvPr>
          <p:cNvSpPr txBox="1"/>
          <p:nvPr/>
        </p:nvSpPr>
        <p:spPr>
          <a:xfrm>
            <a:off x="1835289" y="6893975"/>
            <a:ext cx="902826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  <a:buNone/>
            </a:pPr>
            <a:r>
              <a:rPr lang="ar-SA" sz="1600" b="1" noProof="0" dirty="0">
                <a:solidFill>
                  <a:srgbClr val="002333"/>
                </a:solidFill>
              </a:rPr>
              <a:t>تعديل</a:t>
            </a:r>
          </a:p>
        </p:txBody>
      </p:sp>
      <p:sp>
        <p:nvSpPr>
          <p:cNvPr id="36" name="مربع نص 35">
            <a:extLst>
              <a:ext uri="{FF2B5EF4-FFF2-40B4-BE49-F238E27FC236}">
                <a16:creationId xmlns:a16="http://schemas.microsoft.com/office/drawing/2014/main" id="{291F800D-5ADA-45FE-E7BA-F5A622F1EED7}"/>
              </a:ext>
            </a:extLst>
          </p:cNvPr>
          <p:cNvSpPr txBox="1"/>
          <p:nvPr/>
        </p:nvSpPr>
        <p:spPr>
          <a:xfrm>
            <a:off x="466232" y="6893975"/>
            <a:ext cx="902826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  <a:buNone/>
            </a:pPr>
            <a:r>
              <a:rPr lang="ar-SA" sz="1600" b="1" noProof="0" dirty="0">
                <a:solidFill>
                  <a:srgbClr val="002333"/>
                </a:solidFill>
              </a:rPr>
              <a:t>تعديل</a:t>
            </a:r>
          </a:p>
        </p:txBody>
      </p:sp>
      <p:sp>
        <p:nvSpPr>
          <p:cNvPr id="37" name="مربع نص 36">
            <a:extLst>
              <a:ext uri="{FF2B5EF4-FFF2-40B4-BE49-F238E27FC236}">
                <a16:creationId xmlns:a16="http://schemas.microsoft.com/office/drawing/2014/main" id="{7C7DA998-1698-A06E-267F-55110F20244C}"/>
              </a:ext>
            </a:extLst>
          </p:cNvPr>
          <p:cNvSpPr txBox="1"/>
          <p:nvPr/>
        </p:nvSpPr>
        <p:spPr>
          <a:xfrm>
            <a:off x="4988687" y="7395296"/>
            <a:ext cx="902826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  <a:buNone/>
            </a:pPr>
            <a:r>
              <a:rPr lang="ar-SA" sz="1600" b="1" noProof="0" dirty="0">
                <a:solidFill>
                  <a:srgbClr val="002333"/>
                </a:solidFill>
              </a:rPr>
              <a:t>تعديل</a:t>
            </a:r>
          </a:p>
        </p:txBody>
      </p:sp>
      <p:sp>
        <p:nvSpPr>
          <p:cNvPr id="38" name="مربع نص 37">
            <a:extLst>
              <a:ext uri="{FF2B5EF4-FFF2-40B4-BE49-F238E27FC236}">
                <a16:creationId xmlns:a16="http://schemas.microsoft.com/office/drawing/2014/main" id="{0A90D46E-5455-AEC4-A919-929B6697B52F}"/>
              </a:ext>
            </a:extLst>
          </p:cNvPr>
          <p:cNvSpPr txBox="1"/>
          <p:nvPr/>
        </p:nvSpPr>
        <p:spPr>
          <a:xfrm>
            <a:off x="3328424" y="7395296"/>
            <a:ext cx="902826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  <a:buNone/>
            </a:pPr>
            <a:r>
              <a:rPr lang="ar-SA" sz="1600" b="1" noProof="0" dirty="0">
                <a:solidFill>
                  <a:srgbClr val="002333"/>
                </a:solidFill>
              </a:rPr>
              <a:t>تعديل</a:t>
            </a:r>
          </a:p>
        </p:txBody>
      </p:sp>
      <p:sp>
        <p:nvSpPr>
          <p:cNvPr id="39" name="مربع نص 38">
            <a:extLst>
              <a:ext uri="{FF2B5EF4-FFF2-40B4-BE49-F238E27FC236}">
                <a16:creationId xmlns:a16="http://schemas.microsoft.com/office/drawing/2014/main" id="{B6B38506-25F3-F1E2-537D-F78BAFA09C14}"/>
              </a:ext>
            </a:extLst>
          </p:cNvPr>
          <p:cNvSpPr txBox="1"/>
          <p:nvPr/>
        </p:nvSpPr>
        <p:spPr>
          <a:xfrm>
            <a:off x="1835289" y="7395296"/>
            <a:ext cx="902826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  <a:buNone/>
            </a:pPr>
            <a:r>
              <a:rPr lang="ar-SA" sz="1600" b="1" noProof="0" dirty="0">
                <a:solidFill>
                  <a:srgbClr val="002333"/>
                </a:solidFill>
              </a:rPr>
              <a:t>تعديل</a:t>
            </a:r>
          </a:p>
        </p:txBody>
      </p:sp>
      <p:sp>
        <p:nvSpPr>
          <p:cNvPr id="40" name="مربع نص 39">
            <a:extLst>
              <a:ext uri="{FF2B5EF4-FFF2-40B4-BE49-F238E27FC236}">
                <a16:creationId xmlns:a16="http://schemas.microsoft.com/office/drawing/2014/main" id="{278A10C6-BB52-D07F-9604-988868F9970A}"/>
              </a:ext>
            </a:extLst>
          </p:cNvPr>
          <p:cNvSpPr txBox="1"/>
          <p:nvPr/>
        </p:nvSpPr>
        <p:spPr>
          <a:xfrm>
            <a:off x="466232" y="7395296"/>
            <a:ext cx="902826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  <a:buNone/>
            </a:pPr>
            <a:r>
              <a:rPr lang="ar-SA" sz="1600" b="1" noProof="0" dirty="0">
                <a:solidFill>
                  <a:srgbClr val="002333"/>
                </a:solidFill>
              </a:rPr>
              <a:t>تعديل</a:t>
            </a:r>
          </a:p>
        </p:txBody>
      </p:sp>
      <p:sp>
        <p:nvSpPr>
          <p:cNvPr id="41" name="مربع نص 40">
            <a:extLst>
              <a:ext uri="{FF2B5EF4-FFF2-40B4-BE49-F238E27FC236}">
                <a16:creationId xmlns:a16="http://schemas.microsoft.com/office/drawing/2014/main" id="{B937F9E8-B4A7-8316-BF23-78F89E0C6F3F}"/>
              </a:ext>
            </a:extLst>
          </p:cNvPr>
          <p:cNvSpPr txBox="1"/>
          <p:nvPr/>
        </p:nvSpPr>
        <p:spPr>
          <a:xfrm>
            <a:off x="4988687" y="7886739"/>
            <a:ext cx="902826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  <a:buNone/>
            </a:pPr>
            <a:r>
              <a:rPr lang="ar-SA" sz="1600" b="1" noProof="0" dirty="0">
                <a:solidFill>
                  <a:srgbClr val="002333"/>
                </a:solidFill>
              </a:rPr>
              <a:t>تعديل</a:t>
            </a:r>
          </a:p>
        </p:txBody>
      </p:sp>
      <p:sp>
        <p:nvSpPr>
          <p:cNvPr id="42" name="مربع نص 41">
            <a:extLst>
              <a:ext uri="{FF2B5EF4-FFF2-40B4-BE49-F238E27FC236}">
                <a16:creationId xmlns:a16="http://schemas.microsoft.com/office/drawing/2014/main" id="{2B3721EE-C8A4-3B39-8745-6B6FB1C537A3}"/>
              </a:ext>
            </a:extLst>
          </p:cNvPr>
          <p:cNvSpPr txBox="1"/>
          <p:nvPr/>
        </p:nvSpPr>
        <p:spPr>
          <a:xfrm>
            <a:off x="3328424" y="7886739"/>
            <a:ext cx="902826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  <a:buNone/>
            </a:pPr>
            <a:r>
              <a:rPr lang="ar-SA" sz="1600" b="1" noProof="0" dirty="0">
                <a:solidFill>
                  <a:srgbClr val="002333"/>
                </a:solidFill>
              </a:rPr>
              <a:t>تعديل</a:t>
            </a:r>
          </a:p>
        </p:txBody>
      </p:sp>
      <p:sp>
        <p:nvSpPr>
          <p:cNvPr id="43" name="مربع نص 42">
            <a:extLst>
              <a:ext uri="{FF2B5EF4-FFF2-40B4-BE49-F238E27FC236}">
                <a16:creationId xmlns:a16="http://schemas.microsoft.com/office/drawing/2014/main" id="{C8E10D99-E1A3-0958-4658-8026FF847C00}"/>
              </a:ext>
            </a:extLst>
          </p:cNvPr>
          <p:cNvSpPr txBox="1"/>
          <p:nvPr/>
        </p:nvSpPr>
        <p:spPr>
          <a:xfrm>
            <a:off x="1835289" y="7886739"/>
            <a:ext cx="902826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  <a:buNone/>
            </a:pPr>
            <a:r>
              <a:rPr lang="ar-SA" sz="1600" b="1" noProof="0" dirty="0">
                <a:solidFill>
                  <a:srgbClr val="002333"/>
                </a:solidFill>
              </a:rPr>
              <a:t>تعديل</a:t>
            </a:r>
          </a:p>
        </p:txBody>
      </p:sp>
      <p:sp>
        <p:nvSpPr>
          <p:cNvPr id="44" name="مربع نص 43">
            <a:extLst>
              <a:ext uri="{FF2B5EF4-FFF2-40B4-BE49-F238E27FC236}">
                <a16:creationId xmlns:a16="http://schemas.microsoft.com/office/drawing/2014/main" id="{D57F9087-D2E2-EEFF-0921-C1C512F62368}"/>
              </a:ext>
            </a:extLst>
          </p:cNvPr>
          <p:cNvSpPr txBox="1"/>
          <p:nvPr/>
        </p:nvSpPr>
        <p:spPr>
          <a:xfrm>
            <a:off x="466232" y="7886739"/>
            <a:ext cx="902826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  <a:buNone/>
            </a:pPr>
            <a:r>
              <a:rPr lang="ar-SA" sz="1600" b="1" noProof="0" dirty="0">
                <a:solidFill>
                  <a:srgbClr val="002333"/>
                </a:solidFill>
              </a:rPr>
              <a:t>تعديل</a:t>
            </a:r>
          </a:p>
        </p:txBody>
      </p:sp>
      <p:sp>
        <p:nvSpPr>
          <p:cNvPr id="45" name="مربع نص 44">
            <a:extLst>
              <a:ext uri="{FF2B5EF4-FFF2-40B4-BE49-F238E27FC236}">
                <a16:creationId xmlns:a16="http://schemas.microsoft.com/office/drawing/2014/main" id="{1C95BC5D-051A-104B-A927-93BA8F9FC222}"/>
              </a:ext>
            </a:extLst>
          </p:cNvPr>
          <p:cNvSpPr txBox="1"/>
          <p:nvPr/>
        </p:nvSpPr>
        <p:spPr>
          <a:xfrm>
            <a:off x="4231250" y="2635660"/>
            <a:ext cx="902826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  <a:buNone/>
            </a:pPr>
            <a:r>
              <a:rPr lang="ar-SA" sz="1600" b="1" noProof="0" dirty="0">
                <a:solidFill>
                  <a:srgbClr val="002333"/>
                </a:solidFill>
              </a:rPr>
              <a:t>تعديل</a:t>
            </a:r>
          </a:p>
        </p:txBody>
      </p:sp>
      <p:sp>
        <p:nvSpPr>
          <p:cNvPr id="46" name="مربع نص 45">
            <a:extLst>
              <a:ext uri="{FF2B5EF4-FFF2-40B4-BE49-F238E27FC236}">
                <a16:creationId xmlns:a16="http://schemas.microsoft.com/office/drawing/2014/main" id="{3EB0629D-61F8-7A96-0947-CC08258E2C5A}"/>
              </a:ext>
            </a:extLst>
          </p:cNvPr>
          <p:cNvSpPr txBox="1"/>
          <p:nvPr/>
        </p:nvSpPr>
        <p:spPr>
          <a:xfrm>
            <a:off x="975517" y="2635660"/>
            <a:ext cx="902826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buNone/>
            </a:pPr>
            <a:r>
              <a:rPr lang="ar-SA" sz="1600" b="1" noProof="0" dirty="0">
                <a:solidFill>
                  <a:srgbClr val="002333"/>
                </a:solidFill>
              </a:rPr>
              <a:t>تعديل</a:t>
            </a:r>
          </a:p>
        </p:txBody>
      </p:sp>
      <p:sp>
        <p:nvSpPr>
          <p:cNvPr id="47" name="مربع نص 46">
            <a:extLst>
              <a:ext uri="{FF2B5EF4-FFF2-40B4-BE49-F238E27FC236}">
                <a16:creationId xmlns:a16="http://schemas.microsoft.com/office/drawing/2014/main" id="{C2306FF9-9DC8-86D7-EF0C-307F9212B5AC}"/>
              </a:ext>
            </a:extLst>
          </p:cNvPr>
          <p:cNvSpPr txBox="1"/>
          <p:nvPr/>
        </p:nvSpPr>
        <p:spPr>
          <a:xfrm>
            <a:off x="6385212" y="4435590"/>
            <a:ext cx="902826" cy="388568"/>
          </a:xfrm>
          <a:prstGeom prst="rect">
            <a:avLst/>
          </a:prstGeom>
          <a:solidFill>
            <a:srgbClr val="BFF4F8"/>
          </a:solidFill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  <a:buNone/>
            </a:pPr>
            <a:r>
              <a:rPr lang="ar-SA" sz="1200" b="1" noProof="0" dirty="0">
                <a:solidFill>
                  <a:srgbClr val="002333"/>
                </a:solidFill>
              </a:rPr>
              <a:t>الأسبوع</a:t>
            </a:r>
            <a:r>
              <a:rPr lang="ar-SA" sz="1400" b="1" noProof="0" dirty="0">
                <a:solidFill>
                  <a:srgbClr val="002333"/>
                </a:solidFill>
              </a:rPr>
              <a:t> 1</a:t>
            </a:r>
          </a:p>
        </p:txBody>
      </p:sp>
      <p:sp>
        <p:nvSpPr>
          <p:cNvPr id="48" name="مربع نص 47">
            <a:extLst>
              <a:ext uri="{FF2B5EF4-FFF2-40B4-BE49-F238E27FC236}">
                <a16:creationId xmlns:a16="http://schemas.microsoft.com/office/drawing/2014/main" id="{FA9B8AA7-C550-3D50-2798-6FB002CC9289}"/>
              </a:ext>
            </a:extLst>
          </p:cNvPr>
          <p:cNvSpPr txBox="1"/>
          <p:nvPr/>
        </p:nvSpPr>
        <p:spPr>
          <a:xfrm>
            <a:off x="6385212" y="4959084"/>
            <a:ext cx="902826" cy="388568"/>
          </a:xfrm>
          <a:prstGeom prst="rect">
            <a:avLst/>
          </a:prstGeom>
          <a:solidFill>
            <a:srgbClr val="BFF4F8"/>
          </a:solidFill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  <a:buNone/>
            </a:pPr>
            <a:r>
              <a:rPr lang="ar-SA" sz="1200" b="1" noProof="0" dirty="0">
                <a:solidFill>
                  <a:srgbClr val="002333"/>
                </a:solidFill>
              </a:rPr>
              <a:t>الأسبوع</a:t>
            </a:r>
            <a:r>
              <a:rPr lang="ar-SA" sz="1400" b="1" noProof="0" dirty="0">
                <a:solidFill>
                  <a:srgbClr val="002333"/>
                </a:solidFill>
              </a:rPr>
              <a:t> 2</a:t>
            </a:r>
          </a:p>
        </p:txBody>
      </p:sp>
      <p:sp>
        <p:nvSpPr>
          <p:cNvPr id="49" name="مربع نص 48">
            <a:extLst>
              <a:ext uri="{FF2B5EF4-FFF2-40B4-BE49-F238E27FC236}">
                <a16:creationId xmlns:a16="http://schemas.microsoft.com/office/drawing/2014/main" id="{BCA81D08-8613-7F88-CE51-86E6FF0595D4}"/>
              </a:ext>
            </a:extLst>
          </p:cNvPr>
          <p:cNvSpPr txBox="1"/>
          <p:nvPr/>
        </p:nvSpPr>
        <p:spPr>
          <a:xfrm>
            <a:off x="6385212" y="5461691"/>
            <a:ext cx="902826" cy="388568"/>
          </a:xfrm>
          <a:prstGeom prst="rect">
            <a:avLst/>
          </a:prstGeom>
          <a:solidFill>
            <a:srgbClr val="BFF4F8"/>
          </a:solidFill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  <a:buNone/>
            </a:pPr>
            <a:r>
              <a:rPr lang="ar-SA" sz="1200" b="1" noProof="0" dirty="0">
                <a:solidFill>
                  <a:srgbClr val="002333"/>
                </a:solidFill>
              </a:rPr>
              <a:t>الأسبوع</a:t>
            </a:r>
            <a:r>
              <a:rPr lang="ar-SA" sz="1400" b="1" noProof="0" dirty="0">
                <a:solidFill>
                  <a:srgbClr val="002333"/>
                </a:solidFill>
              </a:rPr>
              <a:t> 3</a:t>
            </a:r>
          </a:p>
        </p:txBody>
      </p:sp>
      <p:sp>
        <p:nvSpPr>
          <p:cNvPr id="50" name="مربع نص 49">
            <a:extLst>
              <a:ext uri="{FF2B5EF4-FFF2-40B4-BE49-F238E27FC236}">
                <a16:creationId xmlns:a16="http://schemas.microsoft.com/office/drawing/2014/main" id="{95144E49-61DA-2352-10FD-A92E21374CEE}"/>
              </a:ext>
            </a:extLst>
          </p:cNvPr>
          <p:cNvSpPr txBox="1"/>
          <p:nvPr/>
        </p:nvSpPr>
        <p:spPr>
          <a:xfrm>
            <a:off x="6385212" y="5971370"/>
            <a:ext cx="902826" cy="388568"/>
          </a:xfrm>
          <a:prstGeom prst="rect">
            <a:avLst/>
          </a:prstGeom>
          <a:solidFill>
            <a:srgbClr val="BFF4F8"/>
          </a:solidFill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  <a:buNone/>
            </a:pPr>
            <a:r>
              <a:rPr lang="ar-SA" sz="1200" b="1" noProof="0" dirty="0">
                <a:solidFill>
                  <a:srgbClr val="002333"/>
                </a:solidFill>
              </a:rPr>
              <a:t>الأسبوع</a:t>
            </a:r>
            <a:r>
              <a:rPr lang="ar-SA" sz="1400" b="1" noProof="0" dirty="0">
                <a:solidFill>
                  <a:srgbClr val="002333"/>
                </a:solidFill>
              </a:rPr>
              <a:t> 4</a:t>
            </a:r>
          </a:p>
        </p:txBody>
      </p:sp>
      <p:sp>
        <p:nvSpPr>
          <p:cNvPr id="51" name="مربع نص 50">
            <a:extLst>
              <a:ext uri="{FF2B5EF4-FFF2-40B4-BE49-F238E27FC236}">
                <a16:creationId xmlns:a16="http://schemas.microsoft.com/office/drawing/2014/main" id="{239B2E74-0414-3753-7108-43C9C1E3C03B}"/>
              </a:ext>
            </a:extLst>
          </p:cNvPr>
          <p:cNvSpPr txBox="1"/>
          <p:nvPr/>
        </p:nvSpPr>
        <p:spPr>
          <a:xfrm>
            <a:off x="6385212" y="6444060"/>
            <a:ext cx="902826" cy="388568"/>
          </a:xfrm>
          <a:prstGeom prst="rect">
            <a:avLst/>
          </a:prstGeom>
          <a:solidFill>
            <a:srgbClr val="BFF4F8"/>
          </a:solidFill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  <a:buNone/>
            </a:pPr>
            <a:r>
              <a:rPr lang="ar-SA" sz="1200" b="1" noProof="0" dirty="0">
                <a:solidFill>
                  <a:srgbClr val="002333"/>
                </a:solidFill>
              </a:rPr>
              <a:t>الأسبوع</a:t>
            </a:r>
            <a:r>
              <a:rPr lang="ar-SA" sz="1400" b="1" noProof="0" dirty="0">
                <a:solidFill>
                  <a:srgbClr val="002333"/>
                </a:solidFill>
              </a:rPr>
              <a:t> 5</a:t>
            </a:r>
          </a:p>
        </p:txBody>
      </p:sp>
      <p:sp>
        <p:nvSpPr>
          <p:cNvPr id="52" name="مربع نص 51">
            <a:extLst>
              <a:ext uri="{FF2B5EF4-FFF2-40B4-BE49-F238E27FC236}">
                <a16:creationId xmlns:a16="http://schemas.microsoft.com/office/drawing/2014/main" id="{3AF322C1-B5BB-E3A9-4CF6-B28C625AB491}"/>
              </a:ext>
            </a:extLst>
          </p:cNvPr>
          <p:cNvSpPr txBox="1"/>
          <p:nvPr/>
        </p:nvSpPr>
        <p:spPr>
          <a:xfrm>
            <a:off x="6385212" y="6959070"/>
            <a:ext cx="902826" cy="388568"/>
          </a:xfrm>
          <a:prstGeom prst="rect">
            <a:avLst/>
          </a:prstGeom>
          <a:solidFill>
            <a:srgbClr val="BFF4F8"/>
          </a:solidFill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  <a:buNone/>
            </a:pPr>
            <a:r>
              <a:rPr lang="ar-SA" sz="1200" b="1" noProof="0" dirty="0">
                <a:solidFill>
                  <a:srgbClr val="002333"/>
                </a:solidFill>
              </a:rPr>
              <a:t>الأسبوع</a:t>
            </a:r>
            <a:r>
              <a:rPr lang="ar-SA" sz="1400" b="1" noProof="0" dirty="0">
                <a:solidFill>
                  <a:srgbClr val="002333"/>
                </a:solidFill>
              </a:rPr>
              <a:t> 6</a:t>
            </a:r>
          </a:p>
        </p:txBody>
      </p:sp>
      <p:sp>
        <p:nvSpPr>
          <p:cNvPr id="53" name="مربع نص 52">
            <a:extLst>
              <a:ext uri="{FF2B5EF4-FFF2-40B4-BE49-F238E27FC236}">
                <a16:creationId xmlns:a16="http://schemas.microsoft.com/office/drawing/2014/main" id="{33683D3E-85FB-74E5-EFC0-DE64D2DFE5E7}"/>
              </a:ext>
            </a:extLst>
          </p:cNvPr>
          <p:cNvSpPr txBox="1"/>
          <p:nvPr/>
        </p:nvSpPr>
        <p:spPr>
          <a:xfrm>
            <a:off x="6385212" y="7416455"/>
            <a:ext cx="902826" cy="388568"/>
          </a:xfrm>
          <a:prstGeom prst="rect">
            <a:avLst/>
          </a:prstGeom>
          <a:solidFill>
            <a:srgbClr val="BFF4F8"/>
          </a:solidFill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  <a:buNone/>
            </a:pPr>
            <a:r>
              <a:rPr lang="ar-SA" sz="1200" b="1" noProof="0" dirty="0">
                <a:solidFill>
                  <a:srgbClr val="002333"/>
                </a:solidFill>
              </a:rPr>
              <a:t>الأسبوع</a:t>
            </a:r>
            <a:r>
              <a:rPr lang="ar-SA" sz="1400" b="1" noProof="0" dirty="0">
                <a:solidFill>
                  <a:srgbClr val="002333"/>
                </a:solidFill>
              </a:rPr>
              <a:t> 7</a:t>
            </a:r>
          </a:p>
        </p:txBody>
      </p:sp>
      <p:sp>
        <p:nvSpPr>
          <p:cNvPr id="54" name="مربع نص 53">
            <a:extLst>
              <a:ext uri="{FF2B5EF4-FFF2-40B4-BE49-F238E27FC236}">
                <a16:creationId xmlns:a16="http://schemas.microsoft.com/office/drawing/2014/main" id="{41E17942-BAA3-FFA2-F17B-FCAF0581B775}"/>
              </a:ext>
            </a:extLst>
          </p:cNvPr>
          <p:cNvSpPr txBox="1"/>
          <p:nvPr/>
        </p:nvSpPr>
        <p:spPr>
          <a:xfrm>
            <a:off x="6385212" y="7949769"/>
            <a:ext cx="902826" cy="388568"/>
          </a:xfrm>
          <a:prstGeom prst="rect">
            <a:avLst/>
          </a:prstGeom>
          <a:solidFill>
            <a:srgbClr val="BFF4F8"/>
          </a:solidFill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buNone/>
            </a:pPr>
            <a:r>
              <a:rPr lang="ar-SA" sz="1200" b="1" noProof="0" dirty="0">
                <a:solidFill>
                  <a:srgbClr val="002333"/>
                </a:solidFill>
              </a:rPr>
              <a:t>الأسبوع</a:t>
            </a:r>
            <a:r>
              <a:rPr lang="ar-SA" sz="1400" b="1" noProof="0" dirty="0">
                <a:solidFill>
                  <a:srgbClr val="002333"/>
                </a:solidFill>
              </a:rPr>
              <a:t> 8</a:t>
            </a:r>
          </a:p>
        </p:txBody>
      </p:sp>
    </p:spTree>
    <p:extLst>
      <p:ext uri="{BB962C8B-B14F-4D97-AF65-F5344CB8AC3E}">
        <p14:creationId xmlns:p14="http://schemas.microsoft.com/office/powerpoint/2010/main" val="2958230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مجموعة 17">
            <a:extLst>
              <a:ext uri="{FF2B5EF4-FFF2-40B4-BE49-F238E27FC236}">
                <a16:creationId xmlns:a16="http://schemas.microsoft.com/office/drawing/2014/main" id="{68517028-F7DF-4CCC-11C0-15E0478C0A19}"/>
              </a:ext>
            </a:extLst>
          </p:cNvPr>
          <p:cNvGrpSpPr/>
          <p:nvPr/>
        </p:nvGrpSpPr>
        <p:grpSpPr>
          <a:xfrm>
            <a:off x="0" y="0"/>
            <a:ext cx="7559675" cy="10684666"/>
            <a:chOff x="0" y="0"/>
            <a:chExt cx="7559675" cy="10684666"/>
          </a:xfrm>
        </p:grpSpPr>
        <p:pic>
          <p:nvPicPr>
            <p:cNvPr id="3" name="صورة 2">
              <a:extLst>
                <a:ext uri="{FF2B5EF4-FFF2-40B4-BE49-F238E27FC236}">
                  <a16:creationId xmlns:a16="http://schemas.microsoft.com/office/drawing/2014/main" id="{355E8C9C-7FB4-8ECD-6E1B-0A85D6EB0A5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7559675" cy="10684666"/>
            </a:xfrm>
            <a:prstGeom prst="rect">
              <a:avLst/>
            </a:prstGeom>
          </p:spPr>
        </p:pic>
        <p:sp>
          <p:nvSpPr>
            <p:cNvPr id="8" name="مستطيل 7">
              <a:extLst>
                <a:ext uri="{FF2B5EF4-FFF2-40B4-BE49-F238E27FC236}">
                  <a16:creationId xmlns:a16="http://schemas.microsoft.com/office/drawing/2014/main" id="{2298162A-B723-F00E-0317-887B81B4DECE}"/>
                </a:ext>
              </a:extLst>
            </p:cNvPr>
            <p:cNvSpPr/>
            <p:nvPr/>
          </p:nvSpPr>
          <p:spPr>
            <a:xfrm>
              <a:off x="4062714" y="3669175"/>
              <a:ext cx="3148314" cy="590309"/>
            </a:xfrm>
            <a:prstGeom prst="rect">
              <a:avLst/>
            </a:prstGeom>
            <a:solidFill>
              <a:srgbClr val="FAFDF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9" name="مستطيل 8">
              <a:extLst>
                <a:ext uri="{FF2B5EF4-FFF2-40B4-BE49-F238E27FC236}">
                  <a16:creationId xmlns:a16="http://schemas.microsoft.com/office/drawing/2014/main" id="{A08B8A46-4676-34C7-5FD4-BF727AFBDED3}"/>
                </a:ext>
              </a:extLst>
            </p:cNvPr>
            <p:cNvSpPr/>
            <p:nvPr/>
          </p:nvSpPr>
          <p:spPr>
            <a:xfrm>
              <a:off x="497712" y="3669175"/>
              <a:ext cx="3067291" cy="590309"/>
            </a:xfrm>
            <a:prstGeom prst="rect">
              <a:avLst/>
            </a:prstGeom>
            <a:solidFill>
              <a:srgbClr val="FAFDF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10" name="مستطيل 9">
              <a:extLst>
                <a:ext uri="{FF2B5EF4-FFF2-40B4-BE49-F238E27FC236}">
                  <a16:creationId xmlns:a16="http://schemas.microsoft.com/office/drawing/2014/main" id="{0DF61714-A7EB-7CDB-8166-89C31ADE1AF7}"/>
                </a:ext>
              </a:extLst>
            </p:cNvPr>
            <p:cNvSpPr/>
            <p:nvPr/>
          </p:nvSpPr>
          <p:spPr>
            <a:xfrm>
              <a:off x="4062714" y="4915671"/>
              <a:ext cx="3148314" cy="590309"/>
            </a:xfrm>
            <a:prstGeom prst="rect">
              <a:avLst/>
            </a:prstGeom>
            <a:solidFill>
              <a:srgbClr val="FAFDF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11" name="مستطيل 10">
              <a:extLst>
                <a:ext uri="{FF2B5EF4-FFF2-40B4-BE49-F238E27FC236}">
                  <a16:creationId xmlns:a16="http://schemas.microsoft.com/office/drawing/2014/main" id="{EF8CBA08-1711-310E-2B83-7EDF3353820B}"/>
                </a:ext>
              </a:extLst>
            </p:cNvPr>
            <p:cNvSpPr/>
            <p:nvPr/>
          </p:nvSpPr>
          <p:spPr>
            <a:xfrm>
              <a:off x="497712" y="4915671"/>
              <a:ext cx="3067291" cy="590309"/>
            </a:xfrm>
            <a:prstGeom prst="rect">
              <a:avLst/>
            </a:prstGeom>
            <a:solidFill>
              <a:srgbClr val="FAFDF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12" name="مستطيل 11">
              <a:extLst>
                <a:ext uri="{FF2B5EF4-FFF2-40B4-BE49-F238E27FC236}">
                  <a16:creationId xmlns:a16="http://schemas.microsoft.com/office/drawing/2014/main" id="{C2141652-DFC2-894B-99B7-2BF5DFCE80FE}"/>
                </a:ext>
              </a:extLst>
            </p:cNvPr>
            <p:cNvSpPr/>
            <p:nvPr/>
          </p:nvSpPr>
          <p:spPr>
            <a:xfrm>
              <a:off x="4062714" y="8596420"/>
              <a:ext cx="3148314" cy="590309"/>
            </a:xfrm>
            <a:prstGeom prst="rect">
              <a:avLst/>
            </a:prstGeom>
            <a:solidFill>
              <a:srgbClr val="FAFDF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13" name="مستطيل 12">
              <a:extLst>
                <a:ext uri="{FF2B5EF4-FFF2-40B4-BE49-F238E27FC236}">
                  <a16:creationId xmlns:a16="http://schemas.microsoft.com/office/drawing/2014/main" id="{1EE97A6A-DD06-66FE-0BF0-A7D1519AA0EE}"/>
                </a:ext>
              </a:extLst>
            </p:cNvPr>
            <p:cNvSpPr/>
            <p:nvPr/>
          </p:nvSpPr>
          <p:spPr>
            <a:xfrm>
              <a:off x="348646" y="8596420"/>
              <a:ext cx="3256867" cy="590309"/>
            </a:xfrm>
            <a:prstGeom prst="rect">
              <a:avLst/>
            </a:prstGeom>
            <a:solidFill>
              <a:srgbClr val="FAFDF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 dirty="0"/>
            </a:p>
          </p:txBody>
        </p:sp>
        <p:sp>
          <p:nvSpPr>
            <p:cNvPr id="14" name="مستطيل 13">
              <a:extLst>
                <a:ext uri="{FF2B5EF4-FFF2-40B4-BE49-F238E27FC236}">
                  <a16:creationId xmlns:a16="http://schemas.microsoft.com/office/drawing/2014/main" id="{D55A0F4F-B1A1-E9B2-E038-52130740FE54}"/>
                </a:ext>
              </a:extLst>
            </p:cNvPr>
            <p:cNvSpPr/>
            <p:nvPr/>
          </p:nvSpPr>
          <p:spPr>
            <a:xfrm>
              <a:off x="1713053" y="6504602"/>
              <a:ext cx="3889094" cy="134793"/>
            </a:xfrm>
            <a:prstGeom prst="rect">
              <a:avLst/>
            </a:prstGeom>
            <a:solidFill>
              <a:srgbClr val="FAFDF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 dirty="0"/>
            </a:p>
          </p:txBody>
        </p:sp>
        <p:sp>
          <p:nvSpPr>
            <p:cNvPr id="15" name="مستطيل 14">
              <a:extLst>
                <a:ext uri="{FF2B5EF4-FFF2-40B4-BE49-F238E27FC236}">
                  <a16:creationId xmlns:a16="http://schemas.microsoft.com/office/drawing/2014/main" id="{65E2421A-C561-07F9-260B-E0B23C7CC644}"/>
                </a:ext>
              </a:extLst>
            </p:cNvPr>
            <p:cNvSpPr/>
            <p:nvPr/>
          </p:nvSpPr>
          <p:spPr>
            <a:xfrm>
              <a:off x="1713053" y="6916406"/>
              <a:ext cx="3889094" cy="134793"/>
            </a:xfrm>
            <a:prstGeom prst="rect">
              <a:avLst/>
            </a:prstGeom>
            <a:solidFill>
              <a:srgbClr val="FAFDF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 dirty="0"/>
            </a:p>
          </p:txBody>
        </p:sp>
        <p:sp>
          <p:nvSpPr>
            <p:cNvPr id="16" name="مستطيل 15">
              <a:extLst>
                <a:ext uri="{FF2B5EF4-FFF2-40B4-BE49-F238E27FC236}">
                  <a16:creationId xmlns:a16="http://schemas.microsoft.com/office/drawing/2014/main" id="{0D10E932-7021-8102-334C-4F7168A15D06}"/>
                </a:ext>
              </a:extLst>
            </p:cNvPr>
            <p:cNvSpPr/>
            <p:nvPr/>
          </p:nvSpPr>
          <p:spPr>
            <a:xfrm>
              <a:off x="1713053" y="7277212"/>
              <a:ext cx="3889094" cy="134793"/>
            </a:xfrm>
            <a:prstGeom prst="rect">
              <a:avLst/>
            </a:prstGeom>
            <a:solidFill>
              <a:srgbClr val="FAFDF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 dirty="0"/>
            </a:p>
          </p:txBody>
        </p:sp>
        <p:sp>
          <p:nvSpPr>
            <p:cNvPr id="17" name="مستطيل 16">
              <a:extLst>
                <a:ext uri="{FF2B5EF4-FFF2-40B4-BE49-F238E27FC236}">
                  <a16:creationId xmlns:a16="http://schemas.microsoft.com/office/drawing/2014/main" id="{F15F8A6B-FF68-9E9F-099B-AA09934B7E20}"/>
                </a:ext>
              </a:extLst>
            </p:cNvPr>
            <p:cNvSpPr/>
            <p:nvPr/>
          </p:nvSpPr>
          <p:spPr>
            <a:xfrm>
              <a:off x="1713053" y="7638017"/>
              <a:ext cx="3889094" cy="134793"/>
            </a:xfrm>
            <a:prstGeom prst="rect">
              <a:avLst/>
            </a:prstGeom>
            <a:solidFill>
              <a:srgbClr val="FAFDF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 dirty="0"/>
            </a:p>
          </p:txBody>
        </p:sp>
        <p:sp>
          <p:nvSpPr>
            <p:cNvPr id="19" name="مستطيل 18">
              <a:extLst>
                <a:ext uri="{FF2B5EF4-FFF2-40B4-BE49-F238E27FC236}">
                  <a16:creationId xmlns:a16="http://schemas.microsoft.com/office/drawing/2014/main" id="{20C491D4-51F4-64EA-E231-04F35E331F00}"/>
                </a:ext>
              </a:extLst>
            </p:cNvPr>
            <p:cNvSpPr/>
            <p:nvPr/>
          </p:nvSpPr>
          <p:spPr>
            <a:xfrm>
              <a:off x="1713053" y="6550211"/>
              <a:ext cx="3889094" cy="134793"/>
            </a:xfrm>
            <a:prstGeom prst="rect">
              <a:avLst/>
            </a:prstGeom>
            <a:solidFill>
              <a:srgbClr val="FAFDF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 dirty="0"/>
            </a:p>
          </p:txBody>
        </p:sp>
      </p:grpSp>
      <p:sp>
        <p:nvSpPr>
          <p:cNvPr id="5" name="مربع نص 4">
            <a:extLst>
              <a:ext uri="{FF2B5EF4-FFF2-40B4-BE49-F238E27FC236}">
                <a16:creationId xmlns:a16="http://schemas.microsoft.com/office/drawing/2014/main" id="{3BB30782-DA76-97F3-4F51-0F94326021EF}"/>
              </a:ext>
            </a:extLst>
          </p:cNvPr>
          <p:cNvSpPr txBox="1"/>
          <p:nvPr/>
        </p:nvSpPr>
        <p:spPr>
          <a:xfrm>
            <a:off x="5302610" y="2465677"/>
            <a:ext cx="902826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  <a:buNone/>
            </a:pPr>
            <a:r>
              <a:rPr lang="ar-SA" sz="1600" b="1" noProof="0" dirty="0">
                <a:solidFill>
                  <a:srgbClr val="002333"/>
                </a:solidFill>
              </a:rPr>
              <a:t>تعديل</a:t>
            </a:r>
          </a:p>
        </p:txBody>
      </p:sp>
      <p:sp>
        <p:nvSpPr>
          <p:cNvPr id="6" name="مربع نص 5">
            <a:extLst>
              <a:ext uri="{FF2B5EF4-FFF2-40B4-BE49-F238E27FC236}">
                <a16:creationId xmlns:a16="http://schemas.microsoft.com/office/drawing/2014/main" id="{2601B599-1C46-AC8F-AE75-2A01C00AB8B7}"/>
              </a:ext>
            </a:extLst>
          </p:cNvPr>
          <p:cNvSpPr txBox="1"/>
          <p:nvPr/>
        </p:nvSpPr>
        <p:spPr>
          <a:xfrm>
            <a:off x="2998544" y="2498024"/>
            <a:ext cx="902826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  <a:buNone/>
            </a:pPr>
            <a:r>
              <a:rPr lang="ar-SA" sz="1600" b="1" noProof="0" dirty="0">
                <a:solidFill>
                  <a:srgbClr val="002333"/>
                </a:solidFill>
              </a:rPr>
              <a:t>تعديل</a:t>
            </a:r>
          </a:p>
        </p:txBody>
      </p:sp>
      <p:sp>
        <p:nvSpPr>
          <p:cNvPr id="7" name="مربع نص 6">
            <a:extLst>
              <a:ext uri="{FF2B5EF4-FFF2-40B4-BE49-F238E27FC236}">
                <a16:creationId xmlns:a16="http://schemas.microsoft.com/office/drawing/2014/main" id="{E2D312E3-3CB5-BFC2-CF73-11EC1DB39156}"/>
              </a:ext>
            </a:extLst>
          </p:cNvPr>
          <p:cNvSpPr txBox="1"/>
          <p:nvPr/>
        </p:nvSpPr>
        <p:spPr>
          <a:xfrm>
            <a:off x="243065" y="2498024"/>
            <a:ext cx="902826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buNone/>
            </a:pPr>
            <a:r>
              <a:rPr lang="ar-SA" sz="1600" b="1" noProof="0" dirty="0">
                <a:solidFill>
                  <a:srgbClr val="002333"/>
                </a:solidFill>
              </a:rPr>
              <a:t>تعديل</a:t>
            </a:r>
          </a:p>
        </p:txBody>
      </p:sp>
    </p:spTree>
    <p:extLst>
      <p:ext uri="{BB962C8B-B14F-4D97-AF65-F5344CB8AC3E}">
        <p14:creationId xmlns:p14="http://schemas.microsoft.com/office/powerpoint/2010/main" val="376507001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صورة 4">
            <a:extLst>
              <a:ext uri="{FF2B5EF4-FFF2-40B4-BE49-F238E27FC236}">
                <a16:creationId xmlns:a16="http://schemas.microsoft.com/office/drawing/2014/main" id="{432391F2-C47F-146F-7F2D-E65DEA07BA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573"/>
            <a:ext cx="7559675" cy="10684666"/>
          </a:xfrm>
          <a:prstGeom prst="rect">
            <a:avLst/>
          </a:prstGeom>
        </p:spPr>
      </p:pic>
      <p:sp>
        <p:nvSpPr>
          <p:cNvPr id="7" name="مربع نص 6">
            <a:extLst>
              <a:ext uri="{FF2B5EF4-FFF2-40B4-BE49-F238E27FC236}">
                <a16:creationId xmlns:a16="http://schemas.microsoft.com/office/drawing/2014/main" id="{5993BFD3-F48D-CFB3-AB99-E520A84793DC}"/>
              </a:ext>
            </a:extLst>
          </p:cNvPr>
          <p:cNvSpPr txBox="1"/>
          <p:nvPr/>
        </p:nvSpPr>
        <p:spPr>
          <a:xfrm>
            <a:off x="731837" y="2640966"/>
            <a:ext cx="6096000" cy="29661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ct val="150000"/>
              </a:lnSpc>
              <a:buNone/>
            </a:pPr>
            <a:r>
              <a:rPr lang="ar-SA" b="1" dirty="0">
                <a:solidFill>
                  <a:srgbClr val="003851"/>
                </a:solidFill>
              </a:rPr>
              <a:t>يُعد هذا النص نموذجًا تجريبيًا لإضافة المحتوى وتنسيقه داخل الصفحات المختلفة، حيث يمكن استخدامه لمعاينة شكل الفقرات وتوزيع النصوص.</a:t>
            </a:r>
          </a:p>
          <a:p>
            <a:pPr algn="r" rtl="1">
              <a:lnSpc>
                <a:spcPct val="150000"/>
              </a:lnSpc>
              <a:buNone/>
            </a:pPr>
            <a:endParaRPr lang="ar-SA" b="1" dirty="0">
              <a:solidFill>
                <a:srgbClr val="003851"/>
              </a:solidFill>
            </a:endParaRPr>
          </a:p>
          <a:p>
            <a:pPr algn="r" rtl="1">
              <a:lnSpc>
                <a:spcPct val="150000"/>
              </a:lnSpc>
              <a:buNone/>
            </a:pPr>
            <a:r>
              <a:rPr lang="ar-SA" b="1" dirty="0">
                <a:solidFill>
                  <a:srgbClr val="003851"/>
                </a:solidFill>
              </a:rPr>
              <a:t>كما يساعد على اختبار تناسق الخطوط والمسافات والعناوين، مع الحفاظ على المظهر العام للتصميم دون الحاجة إلى محتوى نهائي.</a:t>
            </a:r>
          </a:p>
        </p:txBody>
      </p:sp>
    </p:spTree>
    <p:extLst>
      <p:ext uri="{BB962C8B-B14F-4D97-AF65-F5344CB8AC3E}">
        <p14:creationId xmlns:p14="http://schemas.microsoft.com/office/powerpoint/2010/main" val="8304304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563FB086-CC16-3A40-37D5-0B201E9A13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573"/>
            <a:ext cx="7559675" cy="10684666"/>
          </a:xfrm>
          <a:prstGeom prst="rect">
            <a:avLst/>
          </a:prstGeom>
        </p:spPr>
      </p:pic>
      <p:sp>
        <p:nvSpPr>
          <p:cNvPr id="5" name="مربع نص 4">
            <a:extLst>
              <a:ext uri="{FF2B5EF4-FFF2-40B4-BE49-F238E27FC236}">
                <a16:creationId xmlns:a16="http://schemas.microsoft.com/office/drawing/2014/main" id="{ECD2612E-7BDA-D592-FC6B-5853324B6FBB}"/>
              </a:ext>
            </a:extLst>
          </p:cNvPr>
          <p:cNvSpPr txBox="1"/>
          <p:nvPr/>
        </p:nvSpPr>
        <p:spPr>
          <a:xfrm>
            <a:off x="731837" y="2821669"/>
            <a:ext cx="6096000" cy="29661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ct val="150000"/>
              </a:lnSpc>
              <a:buNone/>
            </a:pPr>
            <a:r>
              <a:rPr lang="ar-SA" b="1" dirty="0">
                <a:solidFill>
                  <a:srgbClr val="003851"/>
                </a:solidFill>
              </a:rPr>
              <a:t>يُعد هذا النص نموذجًا تجريبيًا لإضافة المحتوى وتنسيقه داخل الصفحات المختلفة، حيث يمكن استخدامه لمعاينة شكل الفقرات وتوزيع النصوص.</a:t>
            </a:r>
          </a:p>
          <a:p>
            <a:pPr algn="r" rtl="1">
              <a:lnSpc>
                <a:spcPct val="150000"/>
              </a:lnSpc>
              <a:buNone/>
            </a:pPr>
            <a:endParaRPr lang="ar-SA" b="1" dirty="0">
              <a:solidFill>
                <a:srgbClr val="003851"/>
              </a:solidFill>
            </a:endParaRPr>
          </a:p>
          <a:p>
            <a:pPr algn="r" rtl="1">
              <a:lnSpc>
                <a:spcPct val="150000"/>
              </a:lnSpc>
              <a:buNone/>
            </a:pPr>
            <a:r>
              <a:rPr lang="ar-SA" b="1" dirty="0">
                <a:solidFill>
                  <a:srgbClr val="003851"/>
                </a:solidFill>
              </a:rPr>
              <a:t>كما يساعد على اختبار تناسق الخطوط والمسافات والعناوين، مع الحفاظ على المظهر العام للتصميم دون الحاجة إلى محتوى نهائي.</a:t>
            </a:r>
          </a:p>
        </p:txBody>
      </p:sp>
    </p:spTree>
    <p:extLst>
      <p:ext uri="{BB962C8B-B14F-4D97-AF65-F5344CB8AC3E}">
        <p14:creationId xmlns:p14="http://schemas.microsoft.com/office/powerpoint/2010/main" val="200049396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B732E11B-5671-18EE-A9AD-876E586EFA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573"/>
            <a:ext cx="7559675" cy="10684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75492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9A501DB9-FD49-5F53-9754-631220B639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573"/>
            <a:ext cx="7559675" cy="10684666"/>
          </a:xfrm>
          <a:prstGeom prst="rect">
            <a:avLst/>
          </a:prstGeom>
        </p:spPr>
      </p:pic>
      <p:sp>
        <p:nvSpPr>
          <p:cNvPr id="5" name="مربع نص 4">
            <a:extLst>
              <a:ext uri="{FF2B5EF4-FFF2-40B4-BE49-F238E27FC236}">
                <a16:creationId xmlns:a16="http://schemas.microsoft.com/office/drawing/2014/main" id="{229E4879-5F55-1CD6-952E-E573DD05F2A2}"/>
              </a:ext>
            </a:extLst>
          </p:cNvPr>
          <p:cNvSpPr txBox="1"/>
          <p:nvPr/>
        </p:nvSpPr>
        <p:spPr>
          <a:xfrm>
            <a:off x="731837" y="3400789"/>
            <a:ext cx="6096000" cy="46281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ct val="150000"/>
              </a:lnSpc>
              <a:buNone/>
            </a:pPr>
            <a:r>
              <a:rPr lang="ar-SA" b="1" dirty="0">
                <a:solidFill>
                  <a:srgbClr val="003851"/>
                </a:solidFill>
              </a:rPr>
              <a:t>يُعد هذا النص نموذجًا تجريبيًا لإضافة المحتوى وتنسيقه داخل الصفحات المختلفة، حيث يمكن استخدامه لمعاينة شكل الفقرات وتوزيع النصوص.</a:t>
            </a:r>
          </a:p>
          <a:p>
            <a:pPr algn="r" rtl="1">
              <a:lnSpc>
                <a:spcPct val="150000"/>
              </a:lnSpc>
              <a:buNone/>
            </a:pPr>
            <a:endParaRPr lang="ar-SA" b="1" dirty="0">
              <a:solidFill>
                <a:srgbClr val="003851"/>
              </a:solidFill>
            </a:endParaRPr>
          </a:p>
          <a:p>
            <a:pPr algn="r" rtl="1">
              <a:lnSpc>
                <a:spcPct val="150000"/>
              </a:lnSpc>
              <a:buNone/>
            </a:pPr>
            <a:endParaRPr lang="ar-SA" b="1" dirty="0">
              <a:solidFill>
                <a:srgbClr val="003851"/>
              </a:solidFill>
            </a:endParaRPr>
          </a:p>
          <a:p>
            <a:pPr algn="r" rtl="1">
              <a:lnSpc>
                <a:spcPct val="150000"/>
              </a:lnSpc>
              <a:buNone/>
            </a:pPr>
            <a:endParaRPr lang="ar-SA" b="1" dirty="0">
              <a:solidFill>
                <a:srgbClr val="003851"/>
              </a:solidFill>
            </a:endParaRPr>
          </a:p>
          <a:p>
            <a:pPr algn="r" rtl="1">
              <a:lnSpc>
                <a:spcPct val="150000"/>
              </a:lnSpc>
              <a:buNone/>
            </a:pPr>
            <a:endParaRPr lang="ar-SA" b="1" dirty="0">
              <a:solidFill>
                <a:srgbClr val="003851"/>
              </a:solidFill>
            </a:endParaRPr>
          </a:p>
          <a:p>
            <a:pPr algn="r" rtl="1">
              <a:lnSpc>
                <a:spcPct val="150000"/>
              </a:lnSpc>
              <a:buNone/>
            </a:pPr>
            <a:endParaRPr lang="ar-SA" b="1" dirty="0">
              <a:solidFill>
                <a:srgbClr val="003851"/>
              </a:solidFill>
            </a:endParaRPr>
          </a:p>
          <a:p>
            <a:pPr algn="r" rtl="1">
              <a:lnSpc>
                <a:spcPct val="150000"/>
              </a:lnSpc>
              <a:buNone/>
            </a:pPr>
            <a:r>
              <a:rPr lang="ar-SA" b="1" dirty="0">
                <a:solidFill>
                  <a:srgbClr val="003851"/>
                </a:solidFill>
              </a:rPr>
              <a:t>كما يساعد على اختبار تناسق الخطوط والمسافات والعناوين، مع الحفاظ على المظهر العام للتصميم دون الحاجة إلى محتوى نهائي.</a:t>
            </a:r>
          </a:p>
        </p:txBody>
      </p:sp>
    </p:spTree>
    <p:extLst>
      <p:ext uri="{BB962C8B-B14F-4D97-AF65-F5344CB8AC3E}">
        <p14:creationId xmlns:p14="http://schemas.microsoft.com/office/powerpoint/2010/main" val="133389980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F00358C2-B9D8-DF69-A475-C6A5300716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573"/>
            <a:ext cx="7559675" cy="10684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419106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4885690C-0202-57A3-71C3-837B37B6AC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573"/>
            <a:ext cx="7559675" cy="10684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706953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D5CFE8F8-1809-7542-1E57-61FBC1DC1C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573"/>
            <a:ext cx="7559675" cy="10684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319332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8E1CB2B0-73E7-45B1-9601-2682ED16C6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573"/>
            <a:ext cx="7559675" cy="10684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772565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82702B88-6489-F26C-C743-4F9C7C2F53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573"/>
            <a:ext cx="7559675" cy="10684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905695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A7085E17-0773-29CF-B38A-F2A6D31999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573"/>
            <a:ext cx="7559675" cy="10684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724661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5C9B13A1-7F79-51F0-9D64-F1A0F27EE5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573"/>
            <a:ext cx="7559675" cy="10684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599085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BFFCAD2D-EE12-82E2-6458-DF8A365B9D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573"/>
            <a:ext cx="7559675" cy="10684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77450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>
            <a:extLst>
              <a:ext uri="{FF2B5EF4-FFF2-40B4-BE49-F238E27FC236}">
                <a16:creationId xmlns:a16="http://schemas.microsoft.com/office/drawing/2014/main" id="{EC922A98-1705-B93F-2CEF-0E91566FC1BF}"/>
              </a:ext>
            </a:extLst>
          </p:cNvPr>
          <p:cNvSpPr/>
          <p:nvPr/>
        </p:nvSpPr>
        <p:spPr>
          <a:xfrm>
            <a:off x="0" y="0"/>
            <a:ext cx="7559674" cy="1069181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noProof="0" dirty="0"/>
          </a:p>
        </p:txBody>
      </p:sp>
      <p:pic>
        <p:nvPicPr>
          <p:cNvPr id="4" name="صورة 3">
            <a:extLst>
              <a:ext uri="{FF2B5EF4-FFF2-40B4-BE49-F238E27FC236}">
                <a16:creationId xmlns:a16="http://schemas.microsoft.com/office/drawing/2014/main" id="{E8CA2D86-3FEF-056B-96C4-8C53232AFEC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0041" r="10041"/>
          <a:stretch>
            <a:fillRect/>
          </a:stretch>
        </p:blipFill>
        <p:spPr>
          <a:xfrm>
            <a:off x="0" y="2121016"/>
            <a:ext cx="7559676" cy="5320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227270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ستطيل 2">
            <a:extLst>
              <a:ext uri="{FF2B5EF4-FFF2-40B4-BE49-F238E27FC236}">
                <a16:creationId xmlns:a16="http://schemas.microsoft.com/office/drawing/2014/main" id="{B492B4F7-A731-DEA7-63F4-6ED3CD8D9CF4}"/>
              </a:ext>
            </a:extLst>
          </p:cNvPr>
          <p:cNvSpPr/>
          <p:nvPr/>
        </p:nvSpPr>
        <p:spPr>
          <a:xfrm>
            <a:off x="0" y="0"/>
            <a:ext cx="7559675" cy="10691813"/>
          </a:xfrm>
          <a:prstGeom prst="rect">
            <a:avLst/>
          </a:prstGeom>
          <a:solidFill>
            <a:srgbClr val="00233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endParaRPr lang="ar-SA" noProof="0" dirty="0"/>
          </a:p>
        </p:txBody>
      </p:sp>
      <p:sp>
        <p:nvSpPr>
          <p:cNvPr id="7" name="مربع نص 6">
            <a:extLst>
              <a:ext uri="{FF2B5EF4-FFF2-40B4-BE49-F238E27FC236}">
                <a16:creationId xmlns:a16="http://schemas.microsoft.com/office/drawing/2014/main" id="{8197C538-F605-4470-B8E7-E81A57470B0C}"/>
              </a:ext>
            </a:extLst>
          </p:cNvPr>
          <p:cNvSpPr txBox="1"/>
          <p:nvPr/>
        </p:nvSpPr>
        <p:spPr>
          <a:xfrm>
            <a:off x="1377607" y="8101557"/>
            <a:ext cx="48044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SA" sz="1600" b="1" u="sng" noProof="0" dirty="0">
                <a:solidFill>
                  <a:schemeClr val="tx2">
                    <a:lumMod val="20000"/>
                    <a:lumOff val="80000"/>
                  </a:schemeClr>
                </a:solidFill>
                <a:latin typeface="Harmattan" panose="01000503000000020003" pitchFamily="2" charset="-78"/>
                <a:cs typeface="Harmattan" panose="01000503000000020003" pitchFamily="2" charset="-78"/>
              </a:rPr>
              <a:t>الخطوط  المستخدمة   في القالب </a:t>
            </a:r>
          </a:p>
          <a:p>
            <a:pPr algn="ctr" rtl="1"/>
            <a:r>
              <a:rPr lang="en-US" sz="2000" b="1" noProof="0" dirty="0">
                <a:solidFill>
                  <a:schemeClr val="tx2">
                    <a:lumMod val="20000"/>
                    <a:lumOff val="80000"/>
                  </a:schemeClr>
                </a:solidFill>
                <a:latin typeface="Harmattan" panose="01000503000000020003" pitchFamily="2" charset="-78"/>
                <a:cs typeface="Harmattan" panose="01000503000000020003" pitchFamily="2" charset="-78"/>
              </a:rPr>
              <a:t>El </a:t>
            </a:r>
            <a:r>
              <a:rPr lang="en-US" sz="2000" b="1" noProof="0" dirty="0" err="1">
                <a:solidFill>
                  <a:schemeClr val="tx2">
                    <a:lumMod val="20000"/>
                    <a:lumOff val="80000"/>
                  </a:schemeClr>
                </a:solidFill>
                <a:latin typeface="Harmattan" panose="01000503000000020003" pitchFamily="2" charset="-78"/>
                <a:cs typeface="Harmattan" panose="01000503000000020003" pitchFamily="2" charset="-78"/>
              </a:rPr>
              <a:t>Messiri</a:t>
            </a:r>
            <a:r>
              <a:rPr lang="en-US" sz="2000" b="1" noProof="0" dirty="0">
                <a:solidFill>
                  <a:schemeClr val="tx2">
                    <a:lumMod val="20000"/>
                    <a:lumOff val="80000"/>
                  </a:schemeClr>
                </a:solidFill>
                <a:latin typeface="Harmattan" panose="01000503000000020003" pitchFamily="2" charset="-78"/>
                <a:cs typeface="Harmattan" panose="01000503000000020003" pitchFamily="2" charset="-78"/>
              </a:rPr>
              <a:t> </a:t>
            </a:r>
            <a:r>
              <a:rPr lang="ar-SA" sz="2000" b="1" noProof="0" dirty="0">
                <a:solidFill>
                  <a:schemeClr val="tx2">
                    <a:lumMod val="20000"/>
                    <a:lumOff val="80000"/>
                  </a:schemeClr>
                </a:solidFill>
                <a:latin typeface="Harmattan" panose="01000503000000020003" pitchFamily="2" charset="-78"/>
                <a:cs typeface="Harmattan" panose="01000503000000020003" pitchFamily="2" charset="-78"/>
              </a:rPr>
              <a:t>     </a:t>
            </a:r>
            <a:r>
              <a:rPr lang="ar-SA" sz="2000" b="1" noProof="0" dirty="0">
                <a:solidFill>
                  <a:schemeClr val="tx2">
                    <a:lumMod val="20000"/>
                    <a:lumOff val="80000"/>
                  </a:schemeClr>
                </a:solidFill>
                <a:latin typeface="Harmattan" panose="01000503000000020003" pitchFamily="2" charset="-78"/>
                <a:cs typeface="Harmattan" panose="01000503000000020003" pitchFamily="2" charset="-78"/>
                <a:hlinkClick r:id="rId2"/>
              </a:rPr>
              <a:t>الرابط</a:t>
            </a:r>
            <a:endParaRPr lang="ar-SA" sz="2000" b="1" noProof="0" dirty="0">
              <a:solidFill>
                <a:schemeClr val="tx2">
                  <a:lumMod val="20000"/>
                  <a:lumOff val="80000"/>
                </a:schemeClr>
              </a:solidFill>
              <a:latin typeface="Harmattan" panose="01000503000000020003" pitchFamily="2" charset="-78"/>
              <a:cs typeface="Harmattan" panose="01000503000000020003" pitchFamily="2" charset="-78"/>
            </a:endParaRPr>
          </a:p>
        </p:txBody>
      </p:sp>
      <p:grpSp>
        <p:nvGrpSpPr>
          <p:cNvPr id="10" name="مجموعة 9">
            <a:extLst>
              <a:ext uri="{FF2B5EF4-FFF2-40B4-BE49-F238E27FC236}">
                <a16:creationId xmlns:a16="http://schemas.microsoft.com/office/drawing/2014/main" id="{37505F29-6A9E-2FC7-EFBB-D3553C5AFCAA}"/>
              </a:ext>
            </a:extLst>
          </p:cNvPr>
          <p:cNvGrpSpPr/>
          <p:nvPr/>
        </p:nvGrpSpPr>
        <p:grpSpPr>
          <a:xfrm>
            <a:off x="1377608" y="9094026"/>
            <a:ext cx="4804460" cy="1117308"/>
            <a:chOff x="2948473" y="5071306"/>
            <a:chExt cx="6158205" cy="1432131"/>
          </a:xfrm>
        </p:grpSpPr>
        <p:sp>
          <p:nvSpPr>
            <p:cNvPr id="12" name="مستطيل: زوايا مستديرة 11">
              <a:extLst>
                <a:ext uri="{FF2B5EF4-FFF2-40B4-BE49-F238E27FC236}">
                  <a16:creationId xmlns:a16="http://schemas.microsoft.com/office/drawing/2014/main" id="{D1A3BEDF-1337-5963-C7D8-B852855E95F5}"/>
                </a:ext>
              </a:extLst>
            </p:cNvPr>
            <p:cNvSpPr/>
            <p:nvPr/>
          </p:nvSpPr>
          <p:spPr>
            <a:xfrm>
              <a:off x="2948473" y="5146985"/>
              <a:ext cx="6158205" cy="1356452"/>
            </a:xfrm>
            <a:prstGeom prst="round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rtl="1"/>
              <a:endParaRPr lang="ar-SA" sz="2000" noProof="0" dirty="0">
                <a:solidFill>
                  <a:schemeClr val="bg1"/>
                </a:solidFill>
              </a:endParaRPr>
            </a:p>
          </p:txBody>
        </p:sp>
        <p:sp>
          <p:nvSpPr>
            <p:cNvPr id="13" name="مربع نص 12">
              <a:extLst>
                <a:ext uri="{FF2B5EF4-FFF2-40B4-BE49-F238E27FC236}">
                  <a16:creationId xmlns:a16="http://schemas.microsoft.com/office/drawing/2014/main" id="{03AF8DD8-1B6F-A69E-73A5-53386E3C2EB4}"/>
                </a:ext>
              </a:extLst>
            </p:cNvPr>
            <p:cNvSpPr txBox="1"/>
            <p:nvPr/>
          </p:nvSpPr>
          <p:spPr>
            <a:xfrm>
              <a:off x="3167637" y="5071306"/>
              <a:ext cx="4744721" cy="122294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/>
              <a:br>
                <a:rPr lang="ar-SA" sz="1400" b="1" i="1" noProof="0" dirty="0">
                  <a:solidFill>
                    <a:schemeClr val="tx2">
                      <a:lumMod val="20000"/>
                      <a:lumOff val="8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ar-SA" sz="1400" b="1" i="1" noProof="0" dirty="0">
                  <a:solidFill>
                    <a:schemeClr val="tx2">
                      <a:lumMod val="20000"/>
                      <a:lumOff val="8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تم تصميم هذا القالب بواسطة موقع انجز ingez-ppt  </a:t>
              </a:r>
            </a:p>
            <a:p>
              <a:pPr algn="ctr" rtl="1"/>
              <a:r>
                <a:rPr lang="ar-SA" sz="1400" b="1" i="1" noProof="0" dirty="0">
                  <a:solidFill>
                    <a:schemeClr val="tx2">
                      <a:lumMod val="20000"/>
                      <a:lumOff val="8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ولا يحق لأي شخص إعادة نشر أو توزيع ملفات القوالب</a:t>
              </a:r>
            </a:p>
            <a:p>
              <a:pPr algn="ctr" rtl="1"/>
              <a:r>
                <a:rPr lang="ar-SA" sz="1400" b="1" i="1" noProof="0" dirty="0">
                  <a:solidFill>
                    <a:schemeClr val="tx2">
                      <a:lumMod val="20000"/>
                      <a:lumOff val="8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 أو إصدارات معدلة في مواقع أخرى بدون إذن خطي من انجز</a:t>
              </a:r>
              <a:endParaRPr lang="ar-SA" sz="1400" noProof="0" dirty="0">
                <a:solidFill>
                  <a:schemeClr val="tx2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5" name="رسم 14" descr="تحذير مع تعبئة خالصة">
              <a:extLst>
                <a:ext uri="{FF2B5EF4-FFF2-40B4-BE49-F238E27FC236}">
                  <a16:creationId xmlns:a16="http://schemas.microsoft.com/office/drawing/2014/main" id="{833DC2DA-97B0-06BF-88CB-E40F1D8E35F9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8052318" y="5357235"/>
              <a:ext cx="914400" cy="914400"/>
            </a:xfrm>
            <a:prstGeom prst="rect">
              <a:avLst/>
            </a:prstGeom>
          </p:spPr>
        </p:pic>
      </p:grpSp>
      <p:pic>
        <p:nvPicPr>
          <p:cNvPr id="17" name="صورة 16">
            <a:extLst>
              <a:ext uri="{FF2B5EF4-FFF2-40B4-BE49-F238E27FC236}">
                <a16:creationId xmlns:a16="http://schemas.microsoft.com/office/drawing/2014/main" id="{F7395EB5-7E60-49B7-57F3-5D2A6C048F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58932" y="2162617"/>
            <a:ext cx="4441810" cy="4444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6466034"/>
      </p:ext>
    </p:extLst>
  </p:cSld>
  <p:clrMapOvr>
    <a:masterClrMapping/>
  </p:clrMapOvr>
</p:sld>
</file>

<file path=ppt/theme/theme1.xml><?xml version="1.0" encoding="utf-8"?>
<a:theme xmlns:a="http://schemas.openxmlformats.org/drawingml/2006/main" name="2_نسق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MESS">
      <a:majorFont>
        <a:latin typeface="El Messiri"/>
        <a:ea typeface=""/>
        <a:cs typeface="El Messiri"/>
      </a:majorFont>
      <a:minorFont>
        <a:latin typeface="El Messiri"/>
        <a:ea typeface=""/>
        <a:cs typeface="El Messiri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569</Words>
  <Application>Microsoft Office PowerPoint</Application>
  <PresentationFormat>مخصص</PresentationFormat>
  <Paragraphs>207</Paragraphs>
  <Slides>28</Slides>
  <Notes>1</Notes>
  <HiddenSlides>2</HiddenSlides>
  <MMClips>0</MMClips>
  <ScaleCrop>false</ScaleCrop>
  <HeadingPairs>
    <vt:vector size="6" baseType="variant">
      <vt:variant>
        <vt:lpstr>الخطوط المستخدمة</vt:lpstr>
      </vt:variant>
      <vt:variant>
        <vt:i4>4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28</vt:i4>
      </vt:variant>
    </vt:vector>
  </HeadingPairs>
  <TitlesOfParts>
    <vt:vector size="33" baseType="lpstr">
      <vt:lpstr>Aptos</vt:lpstr>
      <vt:lpstr>Harmattan</vt:lpstr>
      <vt:lpstr>Calibri</vt:lpstr>
      <vt:lpstr>Arial</vt:lpstr>
      <vt:lpstr>2_نسق Office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ingez-ppt</dc:creator>
  <cp:lastModifiedBy>Hasan Selim</cp:lastModifiedBy>
  <cp:revision>278</cp:revision>
  <dcterms:created xsi:type="dcterms:W3CDTF">2021-04-04T15:06:35Z</dcterms:created>
  <dcterms:modified xsi:type="dcterms:W3CDTF">2026-11-03T12:02:45Z</dcterms:modified>
</cp:coreProperties>
</file>