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9"/>
  </p:notesMasterIdLst>
  <p:sldIdLst>
    <p:sldId id="482" r:id="rId2"/>
    <p:sldId id="483" r:id="rId3"/>
    <p:sldId id="269" r:id="rId4"/>
    <p:sldId id="485" r:id="rId5"/>
    <p:sldId id="484" r:id="rId6"/>
    <p:sldId id="471" r:id="rId7"/>
    <p:sldId id="496" r:id="rId8"/>
  </p:sldIdLst>
  <p:sldSz cx="12192000" cy="6858000"/>
  <p:notesSz cx="6858000" cy="9144000"/>
  <p:embeddedFontLst>
    <p:embeddedFont>
      <p:font typeface="Montserrat" pitchFamily="2" charset="0"/>
      <p:regular r:id="rId10"/>
      <p:bold r:id="rId11"/>
      <p:italic r:id="rId12"/>
      <p:boldItalic r:id="rId13"/>
    </p:embeddedFont>
    <p:embeddedFont>
      <p:font typeface="Score Board" panose="020B0604020202020204" charset="0"/>
      <p:regular r:id="rId14"/>
    </p:embeddedFont>
  </p:embeddedFontLst>
  <p:custShowLst>
    <p:custShow name="جول الفريق الازرق" id="0">
      <p:sldLst/>
    </p:custShow>
    <p:custShow name="جول الفريق الاحمر" id="1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دمة" id="{37F7D7D0-D62B-490E-8A6F-655CFF175584}">
          <p14:sldIdLst>
            <p14:sldId id="482"/>
            <p14:sldId id="483"/>
          </p14:sldIdLst>
        </p14:section>
        <p14:section name="scoreboard" id="{6B9946A2-8F0C-40BA-9738-3282F3FFC600}">
          <p14:sldIdLst>
            <p14:sldId id="269"/>
          </p14:sldIdLst>
        </p14:section>
        <p14:section name="Announcement of the winning team" id="{9DC3A0D7-A901-4136-BC63-2AF93EBFB111}">
          <p14:sldIdLst>
            <p14:sldId id="485"/>
            <p14:sldId id="484"/>
          </p14:sldIdLst>
        </p14:section>
        <p14:section name="Usage Instructions" id="{72B44BED-5E88-4B13-AB4F-EE21ED3A0698}">
          <p14:sldIdLst>
            <p14:sldId id="471"/>
            <p14:sldId id="4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85"/>
    <a:srgbClr val="00B050"/>
    <a:srgbClr val="C00000"/>
    <a:srgbClr val="2E76B6"/>
    <a:srgbClr val="3D3E3E"/>
    <a:srgbClr val="1B2318"/>
    <a:srgbClr val="41770B"/>
    <a:srgbClr val="590A43"/>
    <a:srgbClr val="7A5F89"/>
    <a:srgbClr val="B043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3C61A-3F6F-4D9D-91B3-D48805DC18BA}" v="1" dt="2023-04-14T22:46:00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796" autoAdjust="0"/>
    <p:restoredTop sz="94678" autoAdjust="0"/>
  </p:normalViewPr>
  <p:slideViewPr>
    <p:cSldViewPr snapToGrid="0" showGuides="1">
      <p:cViewPr>
        <p:scale>
          <a:sx n="66" d="100"/>
          <a:sy n="66" d="100"/>
        </p:scale>
        <p:origin x="660" y="-20"/>
      </p:cViewPr>
      <p:guideLst>
        <p:guide orient="horz" pos="2296"/>
        <p:guide pos="3840"/>
        <p:guide orient="horz" pos="2999"/>
        <p:guide orient="horz" pos="3680"/>
        <p:guide orient="horz" pos="15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A893C61A-3F6F-4D9D-91B3-D48805DC18BA}"/>
    <pc:docChg chg="addSld modSld">
      <pc:chgData name="Hassan Moddather" userId="84cd2103f36ef0dc" providerId="LiveId" clId="{A893C61A-3F6F-4D9D-91B3-D48805DC18BA}" dt="2023-04-14T22:47:07.197" v="3" actId="1582"/>
      <pc:docMkLst>
        <pc:docMk/>
      </pc:docMkLst>
      <pc:sldChg chg="modSp mod">
        <pc:chgData name="Hassan Moddather" userId="84cd2103f36ef0dc" providerId="LiveId" clId="{A893C61A-3F6F-4D9D-91B3-D48805DC18BA}" dt="2023-04-14T22:47:07.197" v="3" actId="1582"/>
        <pc:sldMkLst>
          <pc:docMk/>
          <pc:sldMk cId="938105377" sldId="270"/>
        </pc:sldMkLst>
        <pc:spChg chg="mod">
          <ac:chgData name="Hassan Moddather" userId="84cd2103f36ef0dc" providerId="LiveId" clId="{A893C61A-3F6F-4D9D-91B3-D48805DC18BA}" dt="2023-04-14T22:47:07.197" v="3" actId="1582"/>
          <ac:spMkLst>
            <pc:docMk/>
            <pc:sldMk cId="938105377" sldId="270"/>
            <ac:spMk id="4" creationId="{B795B42F-F737-445B-CF33-6DE703F23B8C}"/>
          </ac:spMkLst>
        </pc:spChg>
      </pc:sldChg>
      <pc:sldChg chg="add">
        <pc:chgData name="Hassan Moddather" userId="84cd2103f36ef0dc" providerId="LiveId" clId="{A893C61A-3F6F-4D9D-91B3-D48805DC18BA}" dt="2023-04-14T22:46:00.455" v="0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pPr/>
              <a:t>30/12/1447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75952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E01D-739D-8716-FFA3-DAE840A5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A2E72EAC-4BC5-6221-75DC-6E248CBC1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330ABBC5-DDCD-752D-B2B1-19CC1D5D6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DF10A3-203E-FD28-CBF9-C2E571F13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479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7FD594-0ECF-490C-82DB-676A32B7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itchFamily="2" charset="0"/>
                <a:cs typeface="Arial" panose="020B0604020202020204" pitchFamily="34" charset="0"/>
              </a:defRPr>
            </a:lvl1pPr>
          </a:lstStyle>
          <a:p>
            <a:fld id="{F749B51A-4345-4294-B44B-7708CFF1B0D2}" type="datetimeFigureOut">
              <a:rPr lang="ar-EG" smtClean="0"/>
              <a:pPr/>
              <a:t>30/12/1447</a:t>
            </a:fld>
            <a:endParaRPr lang="ar-EG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B37B8-6F74-4CC2-B509-0DECC9DB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itchFamily="2" charset="0"/>
                <a:cs typeface="Arial" panose="020B0604020202020204" pitchFamily="34" charset="0"/>
              </a:defRPr>
            </a:lvl1pPr>
          </a:lstStyle>
          <a:p>
            <a:endParaRPr lang="ar-EG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617158-EB0B-4E4C-BFA1-FDB6CD32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" pitchFamily="2" charset="0"/>
                <a:cs typeface="Arial" panose="020B0604020202020204" pitchFamily="34" charset="0"/>
              </a:defRPr>
            </a:lvl1pPr>
          </a:lstStyle>
          <a:p>
            <a:fld id="{28A26514-3FEC-42E5-A69D-A827C28613E0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68734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3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DF7D367B-D8C2-4DC8-0BA3-B74158D7FB0C}"/>
              </a:ext>
            </a:extLst>
          </p:cNvPr>
          <p:cNvSpPr txBox="1"/>
          <p:nvPr userDrawn="1"/>
        </p:nvSpPr>
        <p:spPr>
          <a:xfrm>
            <a:off x="241300" y="-520015"/>
            <a:ext cx="1170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This template was downloaded  from ingez-ppt.com --a website for PowerPoint templates</a:t>
            </a:r>
            <a:endParaRPr lang="ar-EG" sz="18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7.png"/><Relationship Id="rId18" Type="http://schemas.openxmlformats.org/officeDocument/2006/relationships/slide" Target="slide5.xml"/><Relationship Id="rId3" Type="http://schemas.microsoft.com/office/2007/relationships/media" Target="../media/media5.mp4"/><Relationship Id="rId21" Type="http://schemas.openxmlformats.org/officeDocument/2006/relationships/slide" Target="slide4.xml"/><Relationship Id="rId7" Type="http://schemas.openxmlformats.org/officeDocument/2006/relationships/audio" Target="NULL" TargetMode="External"/><Relationship Id="rId12" Type="http://schemas.openxmlformats.org/officeDocument/2006/relationships/audio" Target="../media/audio3.wav"/><Relationship Id="rId17" Type="http://schemas.openxmlformats.org/officeDocument/2006/relationships/audio" Target="../media/audio2.wav"/><Relationship Id="rId2" Type="http://schemas.openxmlformats.org/officeDocument/2006/relationships/video" Target="../media/media4.mp4"/><Relationship Id="rId16" Type="http://schemas.openxmlformats.org/officeDocument/2006/relationships/image" Target="../media/image10.png"/><Relationship Id="rId20" Type="http://schemas.microsoft.com/office/2007/relationships/hdphoto" Target="../media/hdphoto1.wdp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notesSlide" Target="../notesSlides/notesSlide1.xml"/><Relationship Id="rId24" Type="http://schemas.openxmlformats.org/officeDocument/2006/relationships/image" Target="../media/image4.png"/><Relationship Id="rId5" Type="http://schemas.microsoft.com/office/2007/relationships/media" Target="../media/media6.mp4"/><Relationship Id="rId15" Type="http://schemas.openxmlformats.org/officeDocument/2006/relationships/image" Target="../media/image9.png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1.png"/><Relationship Id="rId4" Type="http://schemas.openxmlformats.org/officeDocument/2006/relationships/video" Target="../media/media5.mp4"/><Relationship Id="rId9" Type="http://schemas.microsoft.com/office/2007/relationships/media" Target="../media/media8.wav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audio" Target="../media/media2.wav"/><Relationship Id="rId11" Type="http://schemas.openxmlformats.org/officeDocument/2006/relationships/image" Target="../media/image4.png"/><Relationship Id="rId5" Type="http://schemas.microsoft.com/office/2007/relationships/media" Target="../media/media2.wav"/><Relationship Id="rId10" Type="http://schemas.openxmlformats.org/officeDocument/2006/relationships/image" Target="../media/image3.png"/><Relationship Id="rId4" Type="http://schemas.openxmlformats.org/officeDocument/2006/relationships/audio" Target="../media/media8.wav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audio" Target="../media/media2.wav"/><Relationship Id="rId11" Type="http://schemas.openxmlformats.org/officeDocument/2006/relationships/image" Target="../media/image4.png"/><Relationship Id="rId5" Type="http://schemas.microsoft.com/office/2007/relationships/media" Target="../media/media2.wav"/><Relationship Id="rId10" Type="http://schemas.openxmlformats.org/officeDocument/2006/relationships/image" Target="../media/image3.png"/><Relationship Id="rId4" Type="http://schemas.openxmlformats.org/officeDocument/2006/relationships/audio" Target="../media/media8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hyperlink" Target="https://ingez-ppt.com/en/category/powerpoint-games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تحدي الابطال">
            <a:hlinkClick r:id="" action="ppaction://media"/>
            <a:extLst>
              <a:ext uri="{FF2B5EF4-FFF2-40B4-BE49-F238E27FC236}">
                <a16:creationId xmlns:a16="http://schemas.microsoft.com/office/drawing/2014/main" id="{DFB17218-B93C-D536-DFB7-8F02F47CC1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" end="3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الفريم">
            <a:extLst>
              <a:ext uri="{FF2B5EF4-FFF2-40B4-BE49-F238E27FC236}">
                <a16:creationId xmlns:a16="http://schemas.microsoft.com/office/drawing/2014/main" id="{8E5A5F29-60CF-6BB5-FA0D-880A34C3AA8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" name="زر البدء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532F10C-4065-24A3-F4FD-124E4708F54D}"/>
              </a:ext>
            </a:extLst>
          </p:cNvPr>
          <p:cNvSpPr/>
          <p:nvPr/>
        </p:nvSpPr>
        <p:spPr>
          <a:xfrm>
            <a:off x="5367020" y="6096001"/>
            <a:ext cx="1457960" cy="339090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1050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Click here to start</a:t>
            </a:r>
            <a:endParaRPr lang="ar-EG" sz="11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4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FC88A82F-BFE0-6A03-FB04-53138FD17B7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8" name="mixkit-stadium-chaotic-loud-applause-drums-and-chants-363">
            <a:hlinkClick r:id="" action="ppaction://media"/>
            <a:extLst>
              <a:ext uri="{FF2B5EF4-FFF2-40B4-BE49-F238E27FC236}">
                <a16:creationId xmlns:a16="http://schemas.microsoft.com/office/drawing/2014/main" id="{420C8972-EA78-711F-1EB1-0D64AC1D10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847725"/>
            <a:ext cx="609600" cy="6096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0BD117D-48F8-8179-147B-0C7C416B6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03969" y="2166422"/>
            <a:ext cx="11784060" cy="25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48485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ADA55-71CB-6E22-24C1-E3430A797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حدي الابطال">
            <a:hlinkClick r:id="" action="ppaction://media"/>
            <a:extLst>
              <a:ext uri="{FF2B5EF4-FFF2-40B4-BE49-F238E27FC236}">
                <a16:creationId xmlns:a16="http://schemas.microsoft.com/office/drawing/2014/main" id="{36CDCC5F-1F48-20CB-86F4-9C730EFDC1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الفريم">
            <a:extLst>
              <a:ext uri="{FF2B5EF4-FFF2-40B4-BE49-F238E27FC236}">
                <a16:creationId xmlns:a16="http://schemas.microsoft.com/office/drawing/2014/main" id="{3A4F7A45-7F28-0DB8-2854-5ECA36FED93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red goOOOOOOL">
            <a:hlinkClick r:id="" action="ppaction://media"/>
            <a:extLst>
              <a:ext uri="{FF2B5EF4-FFF2-40B4-BE49-F238E27FC236}">
                <a16:creationId xmlns:a16="http://schemas.microsoft.com/office/drawing/2014/main" id="{EF903B11-4503-2342-60AE-B1E0E3C2F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BLUE GOOOOL">
            <a:hlinkClick r:id="" action="ppaction://media"/>
            <a:extLst>
              <a:ext uri="{FF2B5EF4-FFF2-40B4-BE49-F238E27FC236}">
                <a16:creationId xmlns:a16="http://schemas.microsoft.com/office/drawing/2014/main" id="{24E6FF5A-7BE8-2D35-5284-B6A6404D057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DLE">
            <a:hlinkClick r:id="" action="ppaction://media"/>
            <a:extLst>
              <a:ext uri="{FF2B5EF4-FFF2-40B4-BE49-F238E27FC236}">
                <a16:creationId xmlns:a16="http://schemas.microsoft.com/office/drawing/2014/main" id="{E5AB302B-3503-37FB-6CB8-E6C7F7B64DA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الفريم">
            <a:extLst>
              <a:ext uri="{FF2B5EF4-FFF2-40B4-BE49-F238E27FC236}">
                <a16:creationId xmlns:a16="http://schemas.microsoft.com/office/drawing/2014/main" id="{557735E6-9AC9-03A2-2C16-DFF65BD90F6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7" name="BILLBOARD">
            <a:extLst>
              <a:ext uri="{FF2B5EF4-FFF2-40B4-BE49-F238E27FC236}">
                <a16:creationId xmlns:a16="http://schemas.microsoft.com/office/drawing/2014/main" id="{6AAE83E1-F0DE-970A-BC98-1359B7BCB74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9917" t="22865" r="7972" b="44631"/>
          <a:stretch>
            <a:fillRect/>
          </a:stretch>
        </p:blipFill>
        <p:spPr>
          <a:xfrm>
            <a:off x="2095500" y="4628826"/>
            <a:ext cx="8001000" cy="2229173"/>
          </a:xfrm>
          <a:prstGeom prst="rect">
            <a:avLst/>
          </a:prstGeom>
        </p:spPr>
      </p:pic>
      <p:sp>
        <p:nvSpPr>
          <p:cNvPr id="23" name="red=10">
            <a:extLst>
              <a:ext uri="{FF2B5EF4-FFF2-40B4-BE49-F238E27FC236}">
                <a16:creationId xmlns:a16="http://schemas.microsoft.com/office/drawing/2014/main" id="{0C53D9F6-BF03-561C-6FEB-231FD3A12FCB}"/>
              </a:ext>
            </a:extLst>
          </p:cNvPr>
          <p:cNvSpPr txBox="1"/>
          <p:nvPr/>
        </p:nvSpPr>
        <p:spPr>
          <a:xfrm>
            <a:off x="193127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red=9">
            <a:extLst>
              <a:ext uri="{FF2B5EF4-FFF2-40B4-BE49-F238E27FC236}">
                <a16:creationId xmlns:a16="http://schemas.microsoft.com/office/drawing/2014/main" id="{0C8EED47-898A-C760-AAD6-7CEA4962E01D}"/>
              </a:ext>
            </a:extLst>
          </p:cNvPr>
          <p:cNvSpPr txBox="1"/>
          <p:nvPr/>
        </p:nvSpPr>
        <p:spPr>
          <a:xfrm>
            <a:off x="205319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red=8">
            <a:extLst>
              <a:ext uri="{FF2B5EF4-FFF2-40B4-BE49-F238E27FC236}">
                <a16:creationId xmlns:a16="http://schemas.microsoft.com/office/drawing/2014/main" id="{71FEA811-FC04-1D17-BED7-866B99864511}"/>
              </a:ext>
            </a:extLst>
          </p:cNvPr>
          <p:cNvSpPr txBox="1"/>
          <p:nvPr/>
        </p:nvSpPr>
        <p:spPr>
          <a:xfrm>
            <a:off x="204303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red=7">
            <a:extLst>
              <a:ext uri="{FF2B5EF4-FFF2-40B4-BE49-F238E27FC236}">
                <a16:creationId xmlns:a16="http://schemas.microsoft.com/office/drawing/2014/main" id="{EA0BACCE-1B91-BA02-A09B-46FCAF464770}"/>
              </a:ext>
            </a:extLst>
          </p:cNvPr>
          <p:cNvSpPr txBox="1"/>
          <p:nvPr/>
        </p:nvSpPr>
        <p:spPr>
          <a:xfrm>
            <a:off x="204811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red=6">
            <a:extLst>
              <a:ext uri="{FF2B5EF4-FFF2-40B4-BE49-F238E27FC236}">
                <a16:creationId xmlns:a16="http://schemas.microsoft.com/office/drawing/2014/main" id="{D2121952-DBB7-BC1D-7242-EB5BD9908137}"/>
              </a:ext>
            </a:extLst>
          </p:cNvPr>
          <p:cNvSpPr txBox="1"/>
          <p:nvPr/>
        </p:nvSpPr>
        <p:spPr>
          <a:xfrm>
            <a:off x="204303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red=5">
            <a:extLst>
              <a:ext uri="{FF2B5EF4-FFF2-40B4-BE49-F238E27FC236}">
                <a16:creationId xmlns:a16="http://schemas.microsoft.com/office/drawing/2014/main" id="{24E090F1-7663-D802-8338-28F5A2EC799F}"/>
              </a:ext>
            </a:extLst>
          </p:cNvPr>
          <p:cNvSpPr txBox="1"/>
          <p:nvPr/>
        </p:nvSpPr>
        <p:spPr>
          <a:xfrm>
            <a:off x="204303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red=4">
            <a:extLst>
              <a:ext uri="{FF2B5EF4-FFF2-40B4-BE49-F238E27FC236}">
                <a16:creationId xmlns:a16="http://schemas.microsoft.com/office/drawing/2014/main" id="{720F2A9A-BF51-346B-FBBB-44DCF628F57A}"/>
              </a:ext>
            </a:extLst>
          </p:cNvPr>
          <p:cNvSpPr txBox="1"/>
          <p:nvPr/>
        </p:nvSpPr>
        <p:spPr>
          <a:xfrm>
            <a:off x="203795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red=3">
            <a:extLst>
              <a:ext uri="{FF2B5EF4-FFF2-40B4-BE49-F238E27FC236}">
                <a16:creationId xmlns:a16="http://schemas.microsoft.com/office/drawing/2014/main" id="{70AC72B8-DFCD-050B-0B22-157389CC3B70}"/>
              </a:ext>
            </a:extLst>
          </p:cNvPr>
          <p:cNvSpPr txBox="1"/>
          <p:nvPr/>
        </p:nvSpPr>
        <p:spPr>
          <a:xfrm>
            <a:off x="203287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d=2">
            <a:extLst>
              <a:ext uri="{FF2B5EF4-FFF2-40B4-BE49-F238E27FC236}">
                <a16:creationId xmlns:a16="http://schemas.microsoft.com/office/drawing/2014/main" id="{ACED9537-8997-AD80-616C-ABAA0493B4A3}"/>
              </a:ext>
            </a:extLst>
          </p:cNvPr>
          <p:cNvSpPr txBox="1"/>
          <p:nvPr/>
        </p:nvSpPr>
        <p:spPr>
          <a:xfrm>
            <a:off x="202779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d=1">
            <a:extLst>
              <a:ext uri="{FF2B5EF4-FFF2-40B4-BE49-F238E27FC236}">
                <a16:creationId xmlns:a16="http://schemas.microsoft.com/office/drawing/2014/main" id="{2C61D688-0907-8D16-C0A8-0B559019B9AC}"/>
              </a:ext>
            </a:extLst>
          </p:cNvPr>
          <p:cNvSpPr txBox="1"/>
          <p:nvPr/>
        </p:nvSpPr>
        <p:spPr>
          <a:xfrm>
            <a:off x="2032878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red=0">
            <a:extLst>
              <a:ext uri="{FF2B5EF4-FFF2-40B4-BE49-F238E27FC236}">
                <a16:creationId xmlns:a16="http://schemas.microsoft.com/office/drawing/2014/main" id="{E5C61A97-F93E-5205-7BD4-FBDCD552F186}"/>
              </a:ext>
            </a:extLst>
          </p:cNvPr>
          <p:cNvSpPr txBox="1"/>
          <p:nvPr/>
        </p:nvSpPr>
        <p:spPr>
          <a:xfrm>
            <a:off x="2043038" y="4561364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C00000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زيادة نقاط الفريق الاحمر">
            <a:hlinkHover r:id="" action="ppaction://noaction" highlightClick="1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61B8A14D-D754-79EB-2DFE-452B3E44721D}"/>
              </a:ext>
            </a:extLst>
          </p:cNvPr>
          <p:cNvSpPr/>
          <p:nvPr/>
        </p:nvSpPr>
        <p:spPr>
          <a:xfrm>
            <a:off x="2815957" y="6126186"/>
            <a:ext cx="297226" cy="297226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solidFill>
                <a:srgbClr val="C00000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5" name="RED Team">
            <a:extLst>
              <a:ext uri="{FF2B5EF4-FFF2-40B4-BE49-F238E27FC236}">
                <a16:creationId xmlns:a16="http://schemas.microsoft.com/office/drawing/2014/main" id="{1026E0BF-6BBE-0E20-ECE4-E2E68E9B0BB6}"/>
              </a:ext>
            </a:extLst>
          </p:cNvPr>
          <p:cNvSpPr txBox="1"/>
          <p:nvPr/>
        </p:nvSpPr>
        <p:spPr>
          <a:xfrm>
            <a:off x="3980558" y="5109845"/>
            <a:ext cx="170961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Fire Eagles</a:t>
            </a:r>
            <a:endParaRPr lang="ar-SA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36" name="blue=10">
            <a:extLst>
              <a:ext uri="{FF2B5EF4-FFF2-40B4-BE49-F238E27FC236}">
                <a16:creationId xmlns:a16="http://schemas.microsoft.com/office/drawing/2014/main" id="{F36A96F8-7895-7525-2475-4ACFD2936B8D}"/>
              </a:ext>
            </a:extLst>
          </p:cNvPr>
          <p:cNvSpPr txBox="1"/>
          <p:nvPr/>
        </p:nvSpPr>
        <p:spPr>
          <a:xfrm>
            <a:off x="803641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blue=9">
            <a:extLst>
              <a:ext uri="{FF2B5EF4-FFF2-40B4-BE49-F238E27FC236}">
                <a16:creationId xmlns:a16="http://schemas.microsoft.com/office/drawing/2014/main" id="{8C98BBA6-46C4-2AE9-1679-0DDFD106378E}"/>
              </a:ext>
            </a:extLst>
          </p:cNvPr>
          <p:cNvSpPr txBox="1"/>
          <p:nvPr/>
        </p:nvSpPr>
        <p:spPr>
          <a:xfrm>
            <a:off x="815833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blue=8">
            <a:extLst>
              <a:ext uri="{FF2B5EF4-FFF2-40B4-BE49-F238E27FC236}">
                <a16:creationId xmlns:a16="http://schemas.microsoft.com/office/drawing/2014/main" id="{C64398E2-1BEF-BF57-142B-80F42EDE0545}"/>
              </a:ext>
            </a:extLst>
          </p:cNvPr>
          <p:cNvSpPr txBox="1"/>
          <p:nvPr/>
        </p:nvSpPr>
        <p:spPr>
          <a:xfrm>
            <a:off x="814817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blue=7">
            <a:extLst>
              <a:ext uri="{FF2B5EF4-FFF2-40B4-BE49-F238E27FC236}">
                <a16:creationId xmlns:a16="http://schemas.microsoft.com/office/drawing/2014/main" id="{9F90E5BD-AB58-DCB4-AF49-DFD7C0ED7C9C}"/>
              </a:ext>
            </a:extLst>
          </p:cNvPr>
          <p:cNvSpPr txBox="1"/>
          <p:nvPr/>
        </p:nvSpPr>
        <p:spPr>
          <a:xfrm>
            <a:off x="815325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blue=6">
            <a:extLst>
              <a:ext uri="{FF2B5EF4-FFF2-40B4-BE49-F238E27FC236}">
                <a16:creationId xmlns:a16="http://schemas.microsoft.com/office/drawing/2014/main" id="{A620040F-BEA6-78D8-D9A7-24D3583B7D97}"/>
              </a:ext>
            </a:extLst>
          </p:cNvPr>
          <p:cNvSpPr txBox="1"/>
          <p:nvPr/>
        </p:nvSpPr>
        <p:spPr>
          <a:xfrm>
            <a:off x="814817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blue=5">
            <a:extLst>
              <a:ext uri="{FF2B5EF4-FFF2-40B4-BE49-F238E27FC236}">
                <a16:creationId xmlns:a16="http://schemas.microsoft.com/office/drawing/2014/main" id="{7AA95AA4-0A83-2763-B6D3-A4922802456E}"/>
              </a:ext>
            </a:extLst>
          </p:cNvPr>
          <p:cNvSpPr txBox="1"/>
          <p:nvPr/>
        </p:nvSpPr>
        <p:spPr>
          <a:xfrm>
            <a:off x="814817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blue=4">
            <a:extLst>
              <a:ext uri="{FF2B5EF4-FFF2-40B4-BE49-F238E27FC236}">
                <a16:creationId xmlns:a16="http://schemas.microsoft.com/office/drawing/2014/main" id="{FC113470-57FB-557A-D58E-22CA4FD2F31D}"/>
              </a:ext>
            </a:extLst>
          </p:cNvPr>
          <p:cNvSpPr txBox="1"/>
          <p:nvPr/>
        </p:nvSpPr>
        <p:spPr>
          <a:xfrm>
            <a:off x="814309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blue=3">
            <a:extLst>
              <a:ext uri="{FF2B5EF4-FFF2-40B4-BE49-F238E27FC236}">
                <a16:creationId xmlns:a16="http://schemas.microsoft.com/office/drawing/2014/main" id="{D53ABBF4-7FC3-8501-6A66-5E17AD2D72C1}"/>
              </a:ext>
            </a:extLst>
          </p:cNvPr>
          <p:cNvSpPr txBox="1"/>
          <p:nvPr/>
        </p:nvSpPr>
        <p:spPr>
          <a:xfrm>
            <a:off x="813801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blue=2">
            <a:extLst>
              <a:ext uri="{FF2B5EF4-FFF2-40B4-BE49-F238E27FC236}">
                <a16:creationId xmlns:a16="http://schemas.microsoft.com/office/drawing/2014/main" id="{5D821BB6-578E-5DE6-2030-F2B7A4B614A2}"/>
              </a:ext>
            </a:extLst>
          </p:cNvPr>
          <p:cNvSpPr txBox="1"/>
          <p:nvPr/>
        </p:nvSpPr>
        <p:spPr>
          <a:xfrm>
            <a:off x="813293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blue=1">
            <a:extLst>
              <a:ext uri="{FF2B5EF4-FFF2-40B4-BE49-F238E27FC236}">
                <a16:creationId xmlns:a16="http://schemas.microsoft.com/office/drawing/2014/main" id="{49535BB0-656F-AFB6-CD69-64D77407E210}"/>
              </a:ext>
            </a:extLst>
          </p:cNvPr>
          <p:cNvSpPr txBox="1"/>
          <p:nvPr/>
        </p:nvSpPr>
        <p:spPr>
          <a:xfrm>
            <a:off x="8138012" y="4561365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blue=0">
            <a:extLst>
              <a:ext uri="{FF2B5EF4-FFF2-40B4-BE49-F238E27FC236}">
                <a16:creationId xmlns:a16="http://schemas.microsoft.com/office/drawing/2014/main" id="{8F468B5F-B54B-505E-8F6C-459C4AF49A40}"/>
              </a:ext>
            </a:extLst>
          </p:cNvPr>
          <p:cNvSpPr txBox="1"/>
          <p:nvPr/>
        </p:nvSpPr>
        <p:spPr>
          <a:xfrm>
            <a:off x="8148172" y="4561364"/>
            <a:ext cx="1827823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0"/>
            <a:r>
              <a:rPr lang="en-US" sz="11500" dirty="0">
                <a:solidFill>
                  <a:srgbClr val="2E76B6"/>
                </a:solidFill>
                <a:latin typeface="Score Board" panose="02000500000000000000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زيادة نقاط الفريق الازرق">
            <a:hlinkHover r:id="" action="ppaction://noaction" highlightClick="1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8AEE46E3-D8C1-2073-426A-9CA331BD9E41}"/>
              </a:ext>
            </a:extLst>
          </p:cNvPr>
          <p:cNvSpPr/>
          <p:nvPr/>
        </p:nvSpPr>
        <p:spPr>
          <a:xfrm>
            <a:off x="8921091" y="6126186"/>
            <a:ext cx="297226" cy="297226"/>
          </a:xfrm>
          <a:prstGeom prst="mathPlus">
            <a:avLst/>
          </a:prstGeom>
          <a:solidFill>
            <a:srgbClr val="2E7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>
              <a:solidFill>
                <a:srgbClr val="2E76B6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0" name="blue Team">
            <a:extLst>
              <a:ext uri="{FF2B5EF4-FFF2-40B4-BE49-F238E27FC236}">
                <a16:creationId xmlns:a16="http://schemas.microsoft.com/office/drawing/2014/main" id="{FDAF0964-0D25-2735-0BB8-8BB710EB2859}"/>
              </a:ext>
            </a:extLst>
          </p:cNvPr>
          <p:cNvSpPr txBox="1"/>
          <p:nvPr/>
        </p:nvSpPr>
        <p:spPr>
          <a:xfrm>
            <a:off x="6292404" y="5171401"/>
            <a:ext cx="178210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ln>
                  <a:solidFill>
                    <a:srgbClr val="2E76B6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Thunder Heroes</a:t>
            </a:r>
            <a:endParaRPr lang="ar-SA" sz="2800" b="1" dirty="0">
              <a:ln>
                <a:solidFill>
                  <a:srgbClr val="2E76B6"/>
                </a:solidFill>
              </a:ln>
              <a:solidFill>
                <a:schemeClr val="accent5">
                  <a:lumMod val="7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1026" name="cup" descr="World Cup Icon">
            <a:hlinkClick r:id="rId18" action="ppaction://hlinksldjump"/>
            <a:hlinkHover r:id="" action="ppaction://noaction" highlightClick="1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36971375-46BE-9091-1ED9-DBA8BC906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5111" l="9778" r="89778">
                        <a14:foregroundMark x1="59556" y1="8889" x2="41333" y2="9333"/>
                        <a14:foregroundMark x1="50667" y1="6667" x2="50667" y2="6667"/>
                        <a14:foregroundMark x1="52000" y1="89778" x2="52000" y2="89778"/>
                        <a14:foregroundMark x1="53333" y1="95111" x2="53333" y2="9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3" r="22332"/>
          <a:stretch/>
        </p:blipFill>
        <p:spPr bwMode="auto">
          <a:xfrm>
            <a:off x="2803914" y="4305060"/>
            <a:ext cx="316230" cy="580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up" descr="World Cup Icon">
            <a:hlinkClick r:id="rId21" action="ppaction://hlinksldjump"/>
            <a:hlinkHover r:id="" action="ppaction://noaction" highlightClick="1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A3EEA585-54CD-1B62-C402-9485E09F8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5111" l="9778" r="89778">
                        <a14:foregroundMark x1="59556" y1="8889" x2="41333" y2="9333"/>
                        <a14:foregroundMark x1="50667" y1="6667" x2="50667" y2="6667"/>
                        <a14:foregroundMark x1="52000" y1="89778" x2="52000" y2="89778"/>
                        <a14:foregroundMark x1="53333" y1="95111" x2="53333" y2="9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3" r="22332"/>
          <a:stretch/>
        </p:blipFill>
        <p:spPr bwMode="auto">
          <a:xfrm>
            <a:off x="8914371" y="4305060"/>
            <a:ext cx="316230" cy="580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VS">
            <a:extLst>
              <a:ext uri="{FF2B5EF4-FFF2-40B4-BE49-F238E27FC236}">
                <a16:creationId xmlns:a16="http://schemas.microsoft.com/office/drawing/2014/main" id="{6DE93C30-975D-F639-FA0D-F2CDBCAA212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22511" t="4837" r="10692" b="5770"/>
          <a:stretch>
            <a:fillRect/>
          </a:stretch>
        </p:blipFill>
        <p:spPr>
          <a:xfrm>
            <a:off x="5669887" y="5109845"/>
            <a:ext cx="801426" cy="1077218"/>
          </a:xfrm>
          <a:prstGeom prst="rect">
            <a:avLst/>
          </a:prstGeom>
        </p:spPr>
      </p:pic>
      <p:sp>
        <p:nvSpPr>
          <p:cNvPr id="13" name="RED Team">
            <a:extLst>
              <a:ext uri="{FF2B5EF4-FFF2-40B4-BE49-F238E27FC236}">
                <a16:creationId xmlns:a16="http://schemas.microsoft.com/office/drawing/2014/main" id="{C5AEB171-B8F9-9D2D-A5F2-EDF929008E6A}"/>
              </a:ext>
            </a:extLst>
          </p:cNvPr>
          <p:cNvSpPr txBox="1"/>
          <p:nvPr/>
        </p:nvSpPr>
        <p:spPr>
          <a:xfrm>
            <a:off x="4634743" y="4628827"/>
            <a:ext cx="274713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Champions Challenge</a:t>
            </a:r>
            <a:endParaRPr lang="ar-SA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14" name="X">
            <a:hlinkClick r:id="" action="ppaction://hlinkshowjump?jump=endshow"/>
            <a:hlinkHover r:id="" action="ppaction://noaction" highlightClick="1">
              <a:snd r:embed="rId17" name="click.wav"/>
            </a:hlinkHover>
            <a:extLst>
              <a:ext uri="{FF2B5EF4-FFF2-40B4-BE49-F238E27FC236}">
                <a16:creationId xmlns:a16="http://schemas.microsoft.com/office/drawing/2014/main" id="{748882AD-BABA-526C-E927-68BA5080ACB0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3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5B80274A-818C-BF7E-80C2-BD4E4ABEF19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033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608637" y="-678384"/>
            <a:ext cx="487363" cy="487363"/>
          </a:xfrm>
          <a:prstGeom prst="rect">
            <a:avLst/>
          </a:prstGeom>
        </p:spPr>
      </p:pic>
      <p:pic>
        <p:nvPicPr>
          <p:cNvPr id="4" name="mixkit-football-team-applause-509">
            <a:hlinkClick r:id="" action="ppaction://media"/>
            <a:extLst>
              <a:ext uri="{FF2B5EF4-FFF2-40B4-BE49-F238E27FC236}">
                <a16:creationId xmlns:a16="http://schemas.microsoft.com/office/drawing/2014/main" id="{66A59F27-F4F6-0842-C96F-409371A4980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9">
                  <p14:trim end="0.5147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35475" y="-739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3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mixkit-quick-positive-video-game-notification-interface-2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65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7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 mute="1">
                <p:cTn id="198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 fullScrn="1">
              <p:cMediaNode vol="100000" showWhenStopped="0">
                <p:cTn id="199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 fullScrn="1">
              <p:cMediaNode vol="100000" showWhenStopped="0">
                <p:cTn id="20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audio>
              <p:cMediaNode vol="46970">
                <p:cTn id="20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  <p:bldP spid="23" grpId="1"/>
      <p:bldP spid="22" grpId="0"/>
      <p:bldP spid="22" grpId="1"/>
      <p:bldP spid="24" grpId="0"/>
      <p:bldP spid="2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15" grpId="0"/>
      <p:bldP spid="15" grpId="1"/>
      <p:bldP spid="6" grpId="0"/>
      <p:bldP spid="5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29A03-AADD-73C6-8C63-2287E3B6B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حدي الابطال (2)">
            <a:hlinkClick r:id="" action="ppaction://media"/>
            <a:extLst>
              <a:ext uri="{FF2B5EF4-FFF2-40B4-BE49-F238E27FC236}">
                <a16:creationId xmlns:a16="http://schemas.microsoft.com/office/drawing/2014/main" id="{B8AA9C1C-5075-1395-065C-3CFC802626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الفريم">
            <a:extLst>
              <a:ext uri="{FF2B5EF4-FFF2-40B4-BE49-F238E27FC236}">
                <a16:creationId xmlns:a16="http://schemas.microsoft.com/office/drawing/2014/main" id="{7AA5D3AB-9BB1-F764-D1AB-A9D6166D914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4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A78BE91F-7EFF-32B4-BAD8-D58BCDAF6D2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6348A6C-28D3-603D-2C10-AAE70A829925}"/>
              </a:ext>
            </a:extLst>
          </p:cNvPr>
          <p:cNvSpPr txBox="1"/>
          <p:nvPr/>
        </p:nvSpPr>
        <p:spPr>
          <a:xfrm>
            <a:off x="267297" y="1775083"/>
            <a:ext cx="4502227" cy="37548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" pitchFamily="2" charset="0"/>
                <a:cs typeface="Arial" panose="020B0604020202020204" pitchFamily="34" charset="0"/>
              </a:rPr>
              <a:t>Congratulations</a:t>
            </a:r>
          </a:p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tserrat" pitchFamily="2" charset="0"/>
                <a:cs typeface="Arial" panose="020B0604020202020204" pitchFamily="34" charset="0"/>
              </a:rPr>
              <a:t>to the winning team</a:t>
            </a:r>
            <a:endParaRPr lang="ar-SA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7" name="mixkit-football-team-applause-509">
            <a:hlinkClick r:id="" action="ppaction://media"/>
            <a:extLst>
              <a:ext uri="{FF2B5EF4-FFF2-40B4-BE49-F238E27FC236}">
                <a16:creationId xmlns:a16="http://schemas.microsoft.com/office/drawing/2014/main" id="{F0D2E315-4192-4829-81EC-B2E61F3F4D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9675" y="-682625"/>
            <a:ext cx="609600" cy="609600"/>
          </a:xfrm>
          <a:prstGeom prst="rect">
            <a:avLst/>
          </a:prstGeom>
        </p:spPr>
      </p:pic>
      <p:pic>
        <p:nvPicPr>
          <p:cNvPr id="8" name="mixkit-stadium-chaotic-loud-applause-drums-and-chants-363">
            <a:hlinkClick r:id="" action="ppaction://media"/>
            <a:extLst>
              <a:ext uri="{FF2B5EF4-FFF2-40B4-BE49-F238E27FC236}">
                <a16:creationId xmlns:a16="http://schemas.microsoft.com/office/drawing/2014/main" id="{EB728FE5-9D40-A9FF-0A98-BA7953DE96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3127" y="-68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4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97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29A03-AADD-73C6-8C63-2287E3B6B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حدي الابطال (3)">
            <a:hlinkClick r:id="" action="ppaction://media"/>
            <a:extLst>
              <a:ext uri="{FF2B5EF4-FFF2-40B4-BE49-F238E27FC236}">
                <a16:creationId xmlns:a16="http://schemas.microsoft.com/office/drawing/2014/main" id="{FF04EE16-8CF7-942D-645C-F368EDFA55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الفريم">
            <a:extLst>
              <a:ext uri="{FF2B5EF4-FFF2-40B4-BE49-F238E27FC236}">
                <a16:creationId xmlns:a16="http://schemas.microsoft.com/office/drawing/2014/main" id="{68AC9436-FCC2-7E12-4278-7B610887554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6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79438D48-F3B0-FCDB-4935-0AA1978FD4E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795B42F-F737-445B-CF33-6DE703F23B8C}"/>
              </a:ext>
            </a:extLst>
          </p:cNvPr>
          <p:cNvSpPr txBox="1"/>
          <p:nvPr/>
        </p:nvSpPr>
        <p:spPr>
          <a:xfrm>
            <a:off x="-1" y="1319242"/>
            <a:ext cx="4673003" cy="37548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Congratulations</a:t>
            </a:r>
          </a:p>
          <a:p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to the winning team</a:t>
            </a:r>
            <a:endParaRPr lang="ar-SA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8" name="mixkit-football-team-applause-509">
            <a:hlinkClick r:id="" action="ppaction://media"/>
            <a:extLst>
              <a:ext uri="{FF2B5EF4-FFF2-40B4-BE49-F238E27FC236}">
                <a16:creationId xmlns:a16="http://schemas.microsoft.com/office/drawing/2014/main" id="{E73A88B9-4679-2076-A584-175AAC30F0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19675" y="-682625"/>
            <a:ext cx="609600" cy="609600"/>
          </a:xfrm>
          <a:prstGeom prst="rect">
            <a:avLst/>
          </a:prstGeom>
        </p:spPr>
      </p:pic>
      <p:pic>
        <p:nvPicPr>
          <p:cNvPr id="10" name="mixkit-stadium-chaotic-loud-applause-drums-and-chants-363">
            <a:hlinkClick r:id="" action="ppaction://media"/>
            <a:extLst>
              <a:ext uri="{FF2B5EF4-FFF2-40B4-BE49-F238E27FC236}">
                <a16:creationId xmlns:a16="http://schemas.microsoft.com/office/drawing/2014/main" id="{23AC28B4-2EA4-1146-1FF6-3677E5E3EF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53127" y="-68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0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5303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ar-SA" dirty="0"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ar-SA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A4FA2F3-97DE-6FAF-5D0A-7CBFA284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E50D67-6413-F2A3-B339-007EC3F8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CB91F336-AFDB-9865-FD82-D9709525A40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Harmattan"/>
              <a:cs typeface="Arial" panose="020B0604020202020204" pitchFamily="34" charset="0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680C896-3845-8B17-4720-2D01F5CFB8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3825" y="610285"/>
            <a:ext cx="4324350" cy="815493"/>
          </a:xfrm>
          <a:prstGeom prst="rect">
            <a:avLst/>
          </a:prstGeom>
        </p:spPr>
        <p:txBody>
          <a:bodyPr/>
          <a:lstStyle/>
          <a:p>
            <a:pPr algn="ctr" rtl="0"/>
            <a:r>
              <a:rPr lang="en-US" sz="3200" u="sng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</a:rPr>
              <a:t>Usage Instructions</a:t>
            </a:r>
            <a:endParaRPr lang="ar-EG" sz="3200" u="sng" dirty="0">
              <a:solidFill>
                <a:srgbClr val="00FF8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F7A9227E-D3D1-7305-AE2B-3C3FED4D2B6A}"/>
              </a:ext>
            </a:extLst>
          </p:cNvPr>
          <p:cNvSpPr txBox="1">
            <a:spLocks/>
          </p:cNvSpPr>
          <p:nvPr/>
        </p:nvSpPr>
        <p:spPr>
          <a:xfrm>
            <a:off x="198180" y="1279922"/>
            <a:ext cx="7166882" cy="454817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To edit this template, click the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FF85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Enable Editing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” message that will appear below the main menus at the top of PowerPoint.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You can increase the team score by clicking the plus (+) icon on the match results board.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To go to the winning screen, click the trophy icon of the winning team on the results board.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The total number of points = 10 points for each team. The winning team is the first team to reach 10 points.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j-ea"/>
                <a:cs typeface="Arial" panose="020B0604020202020204" pitchFamily="34" charset="0"/>
              </a:rPr>
              <a:t>Do not delete or change the position of the slides.</a:t>
            </a:r>
          </a:p>
          <a:p>
            <a:pPr marL="342900" lvl="0" indent="-342900" algn="l" rtl="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Font used in the template: Montserrat (</a:t>
            </a:r>
            <a:r>
              <a:rPr lang="en-US" sz="1600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  <a:hlinkClick r:id="rId3"/>
              </a:rPr>
              <a:t>link</a:t>
            </a:r>
            <a:r>
              <a:rPr lang="en-US" sz="1600" dirty="0">
                <a:solidFill>
                  <a:prstClr val="white"/>
                </a:solidFill>
                <a:latin typeface="Montserrat" pitchFamily="2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0C4CBCC-3E5B-BE83-5345-6D5B22D2C0E0}"/>
              </a:ext>
            </a:extLst>
          </p:cNvPr>
          <p:cNvGrpSpPr/>
          <p:nvPr/>
        </p:nvGrpSpPr>
        <p:grpSpPr>
          <a:xfrm>
            <a:off x="10557186" y="4848"/>
            <a:ext cx="1593228" cy="1582533"/>
            <a:chOff x="10557186" y="4848"/>
            <a:chExt cx="1593228" cy="1582533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4675ED49-F4FD-4E8D-AFF1-1223A1239283}"/>
                </a:ext>
              </a:extLst>
            </p:cNvPr>
            <p:cNvGrpSpPr/>
            <p:nvPr/>
          </p:nvGrpSpPr>
          <p:grpSpPr>
            <a:xfrm>
              <a:off x="10557186" y="4848"/>
              <a:ext cx="1593228" cy="1582533"/>
              <a:chOff x="3045488" y="215272"/>
              <a:chExt cx="4505870" cy="4475621"/>
            </a:xfrm>
          </p:grpSpPr>
          <p:sp>
            <p:nvSpPr>
              <p:cNvPr id="17" name="شكل بيضاوي 16">
                <a:extLst>
                  <a:ext uri="{FF2B5EF4-FFF2-40B4-BE49-F238E27FC236}">
                    <a16:creationId xmlns:a16="http://schemas.microsoft.com/office/drawing/2014/main" id="{9E7A5712-C096-E83C-FD4C-F309AB0F4FDB}"/>
                  </a:ext>
                </a:extLst>
              </p:cNvPr>
              <p:cNvSpPr/>
              <p:nvPr/>
            </p:nvSpPr>
            <p:spPr>
              <a:xfrm>
                <a:off x="3045488" y="249083"/>
                <a:ext cx="4441810" cy="44418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0"/>
                  <a:ea typeface="Harmattan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F3FB7040-DE05-D122-D9EF-35381C84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9548" y="215272"/>
                <a:ext cx="4441810" cy="4444579"/>
              </a:xfrm>
              <a:prstGeom prst="rect">
                <a:avLst/>
              </a:prstGeom>
            </p:spPr>
          </p:pic>
        </p:grpSp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6449E057-1DBE-57F2-FCF4-301FAE8ABB94}"/>
                </a:ext>
              </a:extLst>
            </p:cNvPr>
            <p:cNvSpPr/>
            <p:nvPr/>
          </p:nvSpPr>
          <p:spPr>
            <a:xfrm>
              <a:off x="10956131" y="1231106"/>
              <a:ext cx="857250" cy="97632"/>
            </a:xfrm>
            <a:prstGeom prst="rect">
              <a:avLst/>
            </a:prstGeom>
            <a:solidFill>
              <a:srgbClr val="002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dirty="0">
                <a:latin typeface="Montserrat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9BA82F-9D00-03A2-EADA-0B871948092E}"/>
              </a:ext>
            </a:extLst>
          </p:cNvPr>
          <p:cNvSpPr txBox="1"/>
          <p:nvPr/>
        </p:nvSpPr>
        <p:spPr>
          <a:xfrm>
            <a:off x="2034404" y="6307488"/>
            <a:ext cx="79095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</a:rPr>
              <a:t>This template was downloaded from  </a:t>
            </a:r>
            <a:r>
              <a:rPr lang="en-US" sz="1000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  <a:hlinkClick r:id="rId5"/>
              </a:rPr>
              <a:t>ingez-ppt.com</a:t>
            </a:r>
            <a:r>
              <a:rPr lang="en-US" sz="1000" dirty="0">
                <a:solidFill>
                  <a:srgbClr val="00FF85"/>
                </a:solidFill>
                <a:latin typeface="Montserrat" pitchFamily="2" charset="0"/>
                <a:cs typeface="Arial" panose="020B0604020202020204" pitchFamily="34" charset="0"/>
              </a:rPr>
              <a:t>   --a website for PowerPoint templates</a:t>
            </a:r>
            <a:endParaRPr lang="ar-EG" sz="1000" dirty="0">
              <a:solidFill>
                <a:srgbClr val="00FF8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8" name="رسم 7" descr="تحذير مع تعبئة خالصة">
            <a:extLst>
              <a:ext uri="{FF2B5EF4-FFF2-40B4-BE49-F238E27FC236}">
                <a16:creationId xmlns:a16="http://schemas.microsoft.com/office/drawing/2014/main" id="{78D76C2A-A08C-EB1A-A13B-6A14910F70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5579" y="6295627"/>
            <a:ext cx="258084" cy="258082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9C4CAD2-965F-ECF5-2DB2-B70190D0087B}"/>
              </a:ext>
            </a:extLst>
          </p:cNvPr>
          <p:cNvSpPr/>
          <p:nvPr/>
        </p:nvSpPr>
        <p:spPr>
          <a:xfrm>
            <a:off x="3006896" y="6251176"/>
            <a:ext cx="5964576" cy="375946"/>
          </a:xfrm>
          <a:prstGeom prst="roundRect">
            <a:avLst/>
          </a:prstGeom>
          <a:noFill/>
          <a:ln>
            <a:solidFill>
              <a:srgbClr val="00F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Harmattan"/>
              <a:cs typeface="Arial" panose="020B0604020202020204" pitchFamily="34" charset="0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A3083E5-26DE-9575-540A-B0A37C1D64C2}"/>
              </a:ext>
            </a:extLst>
          </p:cNvPr>
          <p:cNvGrpSpPr/>
          <p:nvPr/>
        </p:nvGrpSpPr>
        <p:grpSpPr>
          <a:xfrm>
            <a:off x="7365062" y="1848861"/>
            <a:ext cx="4512365" cy="3930751"/>
            <a:chOff x="200311" y="1378262"/>
            <a:chExt cx="4512365" cy="3930751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F199B8FA-E88F-B58B-E484-1FD12FA5F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00311" y="2607610"/>
              <a:ext cx="4512365" cy="1461451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EB1B57FE-C7D7-A892-CE13-520B18C3A959}"/>
                </a:ext>
              </a:extLst>
            </p:cNvPr>
            <p:cNvSpPr txBox="1"/>
            <p:nvPr/>
          </p:nvSpPr>
          <p:spPr>
            <a:xfrm>
              <a:off x="1685677" y="4354906"/>
              <a:ext cx="1729409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1400" dirty="0">
                  <a:solidFill>
                    <a:srgbClr val="FFFF00"/>
                  </a:solidFill>
                  <a:latin typeface="Montserrat" pitchFamily="2" charset="0"/>
                  <a:cs typeface="Arial" panose="020B0604020202020204" pitchFamily="34" charset="0"/>
                </a:rPr>
                <a:t>Increase the team score by clicking the plus (+) icon.</a:t>
              </a:r>
              <a:endParaRPr lang="ar-EG" sz="1400" dirty="0">
                <a:solidFill>
                  <a:srgbClr val="FFFF00"/>
                </a:solidFill>
                <a:latin typeface="Montserrat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74E3A37C-C8CE-BB4E-B87F-00D044100E20}"/>
                </a:ext>
              </a:extLst>
            </p:cNvPr>
            <p:cNvSpPr txBox="1"/>
            <p:nvPr/>
          </p:nvSpPr>
          <p:spPr>
            <a:xfrm>
              <a:off x="805832" y="1378262"/>
              <a:ext cx="3301322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sz="1400" dirty="0">
                  <a:solidFill>
                    <a:srgbClr val="FFFF00"/>
                  </a:solidFill>
                  <a:latin typeface="Montserrat" pitchFamily="2" charset="0"/>
                  <a:cs typeface="Arial" panose="020B0604020202020204" pitchFamily="34" charset="0"/>
                </a:rPr>
                <a:t>To move to the winning team announcement screen, click on the trophy icon of the winning team.</a:t>
              </a:r>
              <a:endParaRPr lang="ar-EG" sz="1400" dirty="0">
                <a:solidFill>
                  <a:srgbClr val="FFFF00"/>
                </a:solidFill>
                <a:latin typeface="Montserrat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رابط كسهم مستقيم 12">
              <a:extLst>
                <a:ext uri="{FF2B5EF4-FFF2-40B4-BE49-F238E27FC236}">
                  <a16:creationId xmlns:a16="http://schemas.microsoft.com/office/drawing/2014/main" id="{A63B547F-DAA2-32BE-7577-89753A35CA91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74" y="2089973"/>
              <a:ext cx="608580" cy="603531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رابط كسهم مستقيم 20">
              <a:extLst>
                <a:ext uri="{FF2B5EF4-FFF2-40B4-BE49-F238E27FC236}">
                  <a16:creationId xmlns:a16="http://schemas.microsoft.com/office/drawing/2014/main" id="{9AEC1C51-A6A9-F9D4-8756-B59D536D2C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203" y="2116927"/>
              <a:ext cx="677963" cy="576577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رابط كسهم مستقيم 23">
              <a:extLst>
                <a:ext uri="{FF2B5EF4-FFF2-40B4-BE49-F238E27FC236}">
                  <a16:creationId xmlns:a16="http://schemas.microsoft.com/office/drawing/2014/main" id="{BFD0CC1A-705F-026E-705B-F6B7CD4D0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8148" y="3981139"/>
              <a:ext cx="539006" cy="412826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كسهم مستقيم 24">
              <a:extLst>
                <a:ext uri="{FF2B5EF4-FFF2-40B4-BE49-F238E27FC236}">
                  <a16:creationId xmlns:a16="http://schemas.microsoft.com/office/drawing/2014/main" id="{88CF3146-839B-84A6-2569-07B3B5D998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2203" y="3926126"/>
              <a:ext cx="810709" cy="579712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302575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ESS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225</Words>
  <Application>Microsoft Office PowerPoint</Application>
  <PresentationFormat>شاشة عريضة</PresentationFormat>
  <Paragraphs>44</Paragraphs>
  <Slides>7</Slides>
  <Notes>2</Notes>
  <HiddenSlides>2</HiddenSlides>
  <MMClips>14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  <vt:variant>
        <vt:lpstr>عروض مخصصة</vt:lpstr>
      </vt:variant>
      <vt:variant>
        <vt:i4>2</vt:i4>
      </vt:variant>
    </vt:vector>
  </HeadingPairs>
  <TitlesOfParts>
    <vt:vector size="14" baseType="lpstr">
      <vt:lpstr>Calibri</vt:lpstr>
      <vt:lpstr>Score Board</vt:lpstr>
      <vt:lpstr>Montserrat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Usage Instructions</vt:lpstr>
      <vt:lpstr>جول الفريق الازرق</vt:lpstr>
      <vt:lpstr>جول الفريق الاحمر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Hasan Selim</cp:lastModifiedBy>
  <cp:revision>572</cp:revision>
  <dcterms:created xsi:type="dcterms:W3CDTF">2021-02-24T13:00:27Z</dcterms:created>
  <dcterms:modified xsi:type="dcterms:W3CDTF">2026-06-15T12:25:39Z</dcterms:modified>
</cp:coreProperties>
</file>