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60" r:id="rId1"/>
  </p:sldMasterIdLst>
  <p:notesMasterIdLst>
    <p:notesMasterId r:id="rId15"/>
  </p:notesMasterIdLst>
  <p:sldIdLst>
    <p:sldId id="273" r:id="rId2"/>
    <p:sldId id="282" r:id="rId3"/>
    <p:sldId id="274" r:id="rId4"/>
    <p:sldId id="483" r:id="rId5"/>
    <p:sldId id="487" r:id="rId6"/>
    <p:sldId id="488" r:id="rId7"/>
    <p:sldId id="474" r:id="rId8"/>
    <p:sldId id="484" r:id="rId9"/>
    <p:sldId id="486" r:id="rId10"/>
    <p:sldId id="283" r:id="rId11"/>
    <p:sldId id="477" r:id="rId12"/>
    <p:sldId id="495" r:id="rId13"/>
    <p:sldId id="496" r:id="rId14"/>
  </p:sldIdLst>
  <p:sldSz cx="12192000" cy="6858000"/>
  <p:notesSz cx="6858000" cy="9144000"/>
  <p:embeddedFontLst>
    <p:embeddedFont>
      <p:font typeface="Montserrat" pitchFamily="2" charset="0"/>
      <p:regular r:id="rId16"/>
      <p:bold r:id="rId17"/>
      <p:italic r:id="rId18"/>
      <p:boldItalic r:id="rId19"/>
    </p:embeddedFont>
  </p:embeddedFontLst>
  <p:custShowLst>
    <p:custShow name="اجابة خاطئة" id="0">
      <p:sldLst>
        <p:sld r:id="rId12"/>
      </p:sldLst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7F7D7D0-D62B-490E-8A6F-655CFF175584}">
          <p14:sldIdLst>
            <p14:sldId id="273"/>
            <p14:sldId id="282"/>
            <p14:sldId id="274"/>
            <p14:sldId id="483"/>
          </p14:sldIdLst>
        </p14:section>
        <p14:section name="To add more questions, duplicate the following slides:" id="{5E257FAA-E65D-4F9B-8001-75D523501378}">
          <p14:sldIdLst>
            <p14:sldId id="487"/>
            <p14:sldId id="488"/>
            <p14:sldId id="474"/>
          </p14:sldIdLst>
        </p14:section>
        <p14:section name="outro" id="{64A9EE2B-AEF4-4495-8E12-371755A5D112}">
          <p14:sldIdLst>
            <p14:sldId id="484"/>
            <p14:sldId id="486"/>
            <p14:sldId id="283"/>
          </p14:sldIdLst>
        </p14:section>
        <p14:section name="Wrong answer" id="{F9BD4F51-53D5-4976-9842-97D102FD233C}">
          <p14:sldIdLst>
            <p14:sldId id="477"/>
          </p14:sldIdLst>
        </p14:section>
        <p14:section name="Usage Instructions" id="{2198CE1F-0F48-407E-A2BA-B43E25CFC8AE}">
          <p14:sldIdLst>
            <p14:sldId id="495"/>
            <p14:sldId id="4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11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orient="horz" pos="2704" userDrawn="1">
          <p15:clr>
            <a:srgbClr val="A4A3A4"/>
          </p15:clr>
        </p15:guide>
        <p15:guide id="4" orient="horz" pos="3498" userDrawn="1">
          <p15:clr>
            <a:srgbClr val="A4A3A4"/>
          </p15:clr>
        </p15:guide>
        <p15:guide id="5" orient="horz" pos="1797" userDrawn="1">
          <p15:clr>
            <a:srgbClr val="A4A3A4"/>
          </p15:clr>
        </p15:guide>
        <p15:guide id="6" orient="horz" pos="2523" userDrawn="1">
          <p15:clr>
            <a:srgbClr val="A4A3A4"/>
          </p15:clr>
        </p15:guide>
        <p15:guide id="7" orient="horz" pos="3339" userDrawn="1">
          <p15:clr>
            <a:srgbClr val="A4A3A4"/>
          </p15:clr>
        </p15:guide>
        <p15:guide id="8" orient="horz" pos="41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85"/>
    <a:srgbClr val="6F0F10"/>
    <a:srgbClr val="FFC800"/>
    <a:srgbClr val="392E25"/>
    <a:srgbClr val="FFC5E4"/>
    <a:srgbClr val="DC0379"/>
    <a:srgbClr val="E87BCA"/>
    <a:srgbClr val="004A61"/>
    <a:srgbClr val="0D751C"/>
    <a:srgbClr val="B14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065E08-96DE-4FF4-A5E9-06CABA1FBC38}" v="45" dt="2026-06-16T10:53:23.7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311" autoAdjust="0"/>
    <p:restoredTop sz="95033" autoAdjust="0"/>
  </p:normalViewPr>
  <p:slideViewPr>
    <p:cSldViewPr snapToGrid="0" showGuides="1">
      <p:cViewPr varScale="1">
        <p:scale>
          <a:sx n="63" d="100"/>
          <a:sy n="63" d="100"/>
        </p:scale>
        <p:origin x="852" y="76"/>
      </p:cViewPr>
      <p:guideLst>
        <p:guide orient="horz" pos="1911"/>
        <p:guide/>
        <p:guide orient="horz" pos="2704"/>
        <p:guide orient="horz" pos="3498"/>
        <p:guide orient="horz" pos="1797"/>
        <p:guide orient="horz" pos="2523"/>
        <p:guide orient="horz" pos="3339"/>
        <p:guide orient="horz" pos="41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an Selim" userId="84cd2103f36ef0dc" providerId="LiveId" clId="{6ED845BA-74CA-4F74-9AC4-C2ED4D184EBF}"/>
    <pc:docChg chg="undo custSel addSld delSld modSld sldOrd modMainMaster modSection">
      <pc:chgData name="Hasan Selim" userId="84cd2103f36ef0dc" providerId="LiveId" clId="{6ED845BA-74CA-4F74-9AC4-C2ED4D184EBF}" dt="2026-06-16T10:59:05.601" v="1771" actId="1076"/>
      <pc:docMkLst>
        <pc:docMk/>
      </pc:docMkLst>
      <pc:sldChg chg="addSp delSp modSp mod modAnim">
        <pc:chgData name="Hasan Selim" userId="84cd2103f36ef0dc" providerId="LiveId" clId="{6ED845BA-74CA-4F74-9AC4-C2ED4D184EBF}" dt="2026-06-16T10:49:51.695" v="1699" actId="782"/>
        <pc:sldMkLst>
          <pc:docMk/>
          <pc:sldMk cId="2906035027" sldId="273"/>
        </pc:sldMkLst>
        <pc:spChg chg="mod">
          <ac:chgData name="Hasan Selim" userId="84cd2103f36ef0dc" providerId="LiveId" clId="{6ED845BA-74CA-4F74-9AC4-C2ED4D184EBF}" dt="2026-06-16T10:49:51.695" v="1699" actId="782"/>
          <ac:spMkLst>
            <pc:docMk/>
            <pc:sldMk cId="2906035027" sldId="273"/>
            <ac:spMk id="2" creationId="{B38D0B2B-8A96-66E5-D3C8-F07E2A227620}"/>
          </ac:spMkLst>
        </pc:spChg>
        <pc:spChg chg="mod">
          <ac:chgData name="Hasan Selim" userId="84cd2103f36ef0dc" providerId="LiveId" clId="{6ED845BA-74CA-4F74-9AC4-C2ED4D184EBF}" dt="2026-06-16T10:49:51.695" v="1699" actId="782"/>
          <ac:spMkLst>
            <pc:docMk/>
            <pc:sldMk cId="2906035027" sldId="273"/>
            <ac:spMk id="6" creationId="{15C5DC40-FA94-0832-E4D7-1ABB25F96454}"/>
          </ac:spMkLst>
        </pc:spChg>
        <pc:spChg chg="mod">
          <ac:chgData name="Hasan Selim" userId="84cd2103f36ef0dc" providerId="LiveId" clId="{6ED845BA-74CA-4F74-9AC4-C2ED4D184EBF}" dt="2026-06-16T10:49:51.695" v="1699" actId="782"/>
          <ac:spMkLst>
            <pc:docMk/>
            <pc:sldMk cId="2906035027" sldId="273"/>
            <ac:spMk id="10" creationId="{80A2D52C-FF9A-BC9B-7DEC-431612561110}"/>
          </ac:spMkLst>
        </pc:spChg>
        <pc:picChg chg="add mod">
          <ac:chgData name="Hasan Selim" userId="84cd2103f36ef0dc" providerId="LiveId" clId="{6ED845BA-74CA-4F74-9AC4-C2ED4D184EBF}" dt="2026-06-16T10:40:13.663" v="1632" actId="14100"/>
          <ac:picMkLst>
            <pc:docMk/>
            <pc:sldMk cId="2906035027" sldId="273"/>
            <ac:picMk id="12" creationId="{A70C604B-3CBF-D3B4-EA25-5DA99CDF6405}"/>
          </ac:picMkLst>
        </pc:picChg>
      </pc:sldChg>
      <pc:sldChg chg="modSp mod">
        <pc:chgData name="Hasan Selim" userId="84cd2103f36ef0dc" providerId="LiveId" clId="{6ED845BA-74CA-4F74-9AC4-C2ED4D184EBF}" dt="2026-06-16T10:59:05.601" v="1771" actId="1076"/>
        <pc:sldMkLst>
          <pc:docMk/>
          <pc:sldMk cId="3021176104" sldId="274"/>
        </pc:sldMkLst>
        <pc:spChg chg="mod">
          <ac:chgData name="Hasan Selim" userId="84cd2103f36ef0dc" providerId="LiveId" clId="{6ED845BA-74CA-4F74-9AC4-C2ED4D184EBF}" dt="2026-06-16T10:49:57.053" v="1701" actId="782"/>
          <ac:spMkLst>
            <pc:docMk/>
            <pc:sldMk cId="3021176104" sldId="274"/>
            <ac:spMk id="13" creationId="{99A6F6DC-BB55-FD30-57A2-A8B94576C916}"/>
          </ac:spMkLst>
        </pc:spChg>
        <pc:spChg chg="mod">
          <ac:chgData name="Hasan Selim" userId="84cd2103f36ef0dc" providerId="LiveId" clId="{6ED845BA-74CA-4F74-9AC4-C2ED4D184EBF}" dt="2026-06-16T10:54:58.405" v="1758" actId="2"/>
          <ac:spMkLst>
            <pc:docMk/>
            <pc:sldMk cId="3021176104" sldId="274"/>
            <ac:spMk id="15" creationId="{022C099F-A04E-88E7-D4DB-EE3C3F1FB6B3}"/>
          </ac:spMkLst>
        </pc:spChg>
        <pc:spChg chg="mod">
          <ac:chgData name="Hasan Selim" userId="84cd2103f36ef0dc" providerId="LiveId" clId="{6ED845BA-74CA-4F74-9AC4-C2ED4D184EBF}" dt="2026-06-16T10:54:24.903" v="1748" actId="1076"/>
          <ac:spMkLst>
            <pc:docMk/>
            <pc:sldMk cId="3021176104" sldId="274"/>
            <ac:spMk id="24" creationId="{7831B7C9-DE3D-15C0-DA45-8E5EA69E9BD1}"/>
          </ac:spMkLst>
        </pc:spChg>
        <pc:spChg chg="mod">
          <ac:chgData name="Hasan Selim" userId="84cd2103f36ef0dc" providerId="LiveId" clId="{6ED845BA-74CA-4F74-9AC4-C2ED4D184EBF}" dt="2026-06-16T10:49:57.053" v="1701" actId="782"/>
          <ac:spMkLst>
            <pc:docMk/>
            <pc:sldMk cId="3021176104" sldId="274"/>
            <ac:spMk id="28" creationId="{224DD4F2-D4CA-7AAC-3E58-1B947E5AC3D8}"/>
          </ac:spMkLst>
        </pc:spChg>
        <pc:spChg chg="mod">
          <ac:chgData name="Hasan Selim" userId="84cd2103f36ef0dc" providerId="LiveId" clId="{6ED845BA-74CA-4F74-9AC4-C2ED4D184EBF}" dt="2026-06-16T10:54:43.553" v="1753" actId="20577"/>
          <ac:spMkLst>
            <pc:docMk/>
            <pc:sldMk cId="3021176104" sldId="274"/>
            <ac:spMk id="30" creationId="{ADB22662-5636-09FA-0AD4-44855249BCD9}"/>
          </ac:spMkLst>
        </pc:spChg>
        <pc:spChg chg="mod">
          <ac:chgData name="Hasan Selim" userId="84cd2103f36ef0dc" providerId="LiveId" clId="{6ED845BA-74CA-4F74-9AC4-C2ED4D184EBF}" dt="2026-06-16T10:59:05.601" v="1771" actId="1076"/>
          <ac:spMkLst>
            <pc:docMk/>
            <pc:sldMk cId="3021176104" sldId="274"/>
            <ac:spMk id="32" creationId="{21FAA5B7-C31F-98B3-6830-80226098F1AD}"/>
          </ac:spMkLst>
        </pc:spChg>
        <pc:spChg chg="mod">
          <ac:chgData name="Hasan Selim" userId="84cd2103f36ef0dc" providerId="LiveId" clId="{6ED845BA-74CA-4F74-9AC4-C2ED4D184EBF}" dt="2026-06-16T10:49:57.053" v="1701" actId="782"/>
          <ac:spMkLst>
            <pc:docMk/>
            <pc:sldMk cId="3021176104" sldId="274"/>
            <ac:spMk id="37" creationId="{18DBD531-243D-0F99-2D65-BB3EC1A9FBF9}"/>
          </ac:spMkLst>
        </pc:spChg>
        <pc:grpChg chg="mod">
          <ac:chgData name="Hasan Selim" userId="84cd2103f36ef0dc" providerId="LiveId" clId="{6ED845BA-74CA-4F74-9AC4-C2ED4D184EBF}" dt="2026-06-16T10:49:57.053" v="1701" actId="782"/>
          <ac:grpSpMkLst>
            <pc:docMk/>
            <pc:sldMk cId="3021176104" sldId="274"/>
            <ac:grpSpMk id="27" creationId="{773E97DA-0543-FFD7-0972-4EF5D09A78F6}"/>
          </ac:grpSpMkLst>
        </pc:grpChg>
        <pc:picChg chg="mod">
          <ac:chgData name="Hasan Selim" userId="84cd2103f36ef0dc" providerId="LiveId" clId="{6ED845BA-74CA-4F74-9AC4-C2ED4D184EBF}" dt="2026-06-16T10:49:57.053" v="1701" actId="782"/>
          <ac:picMkLst>
            <pc:docMk/>
            <pc:sldMk cId="3021176104" sldId="274"/>
            <ac:picMk id="6" creationId="{02090326-9A35-E728-A04D-522FAB88D677}"/>
          </ac:picMkLst>
        </pc:picChg>
        <pc:picChg chg="mod">
          <ac:chgData name="Hasan Selim" userId="84cd2103f36ef0dc" providerId="LiveId" clId="{6ED845BA-74CA-4F74-9AC4-C2ED4D184EBF}" dt="2026-06-16T10:49:57.053" v="1701" actId="782"/>
          <ac:picMkLst>
            <pc:docMk/>
            <pc:sldMk cId="3021176104" sldId="274"/>
            <ac:picMk id="23" creationId="{1F7D8B84-7037-6154-360A-A4B25272421D}"/>
          </ac:picMkLst>
        </pc:picChg>
        <pc:picChg chg="mod">
          <ac:chgData name="Hasan Selim" userId="84cd2103f36ef0dc" providerId="LiveId" clId="{6ED845BA-74CA-4F74-9AC4-C2ED4D184EBF}" dt="2026-06-16T10:49:57.053" v="1701" actId="782"/>
          <ac:picMkLst>
            <pc:docMk/>
            <pc:sldMk cId="3021176104" sldId="274"/>
            <ac:picMk id="36" creationId="{AB5ED218-3694-EA6E-95DC-7A9B6621DE07}"/>
          </ac:picMkLst>
        </pc:picChg>
      </pc:sldChg>
      <pc:sldChg chg="modSp mod">
        <pc:chgData name="Hasan Selim" userId="84cd2103f36ef0dc" providerId="LiveId" clId="{6ED845BA-74CA-4F74-9AC4-C2ED4D184EBF}" dt="2026-06-16T10:55:44.417" v="1768" actId="20577"/>
        <pc:sldMkLst>
          <pc:docMk/>
          <pc:sldMk cId="4103877078" sldId="282"/>
        </pc:sldMkLst>
        <pc:spChg chg="mod">
          <ac:chgData name="Hasan Selim" userId="84cd2103f36ef0dc" providerId="LiveId" clId="{6ED845BA-74CA-4F74-9AC4-C2ED4D184EBF}" dt="2026-06-16T10:55:44.417" v="1768" actId="20577"/>
          <ac:spMkLst>
            <pc:docMk/>
            <pc:sldMk cId="4103877078" sldId="282"/>
            <ac:spMk id="7" creationId="{B38A5EA3-7350-F474-2C68-C6F00C85E07D}"/>
          </ac:spMkLst>
        </pc:spChg>
        <pc:spChg chg="mod">
          <ac:chgData name="Hasan Selim" userId="84cd2103f36ef0dc" providerId="LiveId" clId="{6ED845BA-74CA-4F74-9AC4-C2ED4D184EBF}" dt="2026-06-16T10:49:54.631" v="1700" actId="782"/>
          <ac:spMkLst>
            <pc:docMk/>
            <pc:sldMk cId="4103877078" sldId="282"/>
            <ac:spMk id="11" creationId="{34943BCE-B7FD-2E8C-B277-893D8081FD17}"/>
          </ac:spMkLst>
        </pc:spChg>
        <pc:spChg chg="mod">
          <ac:chgData name="Hasan Selim" userId="84cd2103f36ef0dc" providerId="LiveId" clId="{6ED845BA-74CA-4F74-9AC4-C2ED4D184EBF}" dt="2026-06-16T10:49:54.631" v="1700" actId="782"/>
          <ac:spMkLst>
            <pc:docMk/>
            <pc:sldMk cId="4103877078" sldId="282"/>
            <ac:spMk id="12" creationId="{0DB6F471-F885-E5EA-19D7-043844201D26}"/>
          </ac:spMkLst>
        </pc:spChg>
        <pc:grpChg chg="mod">
          <ac:chgData name="Hasan Selim" userId="84cd2103f36ef0dc" providerId="LiveId" clId="{6ED845BA-74CA-4F74-9AC4-C2ED4D184EBF}" dt="2026-06-16T10:49:54.631" v="1700" actId="782"/>
          <ac:grpSpMkLst>
            <pc:docMk/>
            <pc:sldMk cId="4103877078" sldId="282"/>
            <ac:grpSpMk id="9" creationId="{F4607608-7CE4-4F79-FD46-958E61534349}"/>
          </ac:grpSpMkLst>
        </pc:grpChg>
        <pc:picChg chg="mod">
          <ac:chgData name="Hasan Selim" userId="84cd2103f36ef0dc" providerId="LiveId" clId="{6ED845BA-74CA-4F74-9AC4-C2ED4D184EBF}" dt="2026-06-16T10:49:54.631" v="1700" actId="782"/>
          <ac:picMkLst>
            <pc:docMk/>
            <pc:sldMk cId="4103877078" sldId="282"/>
            <ac:picMk id="2" creationId="{7EBFC8D5-C6F7-A5A1-BF29-A72BD3DC3C64}"/>
          </ac:picMkLst>
        </pc:picChg>
        <pc:picChg chg="mod">
          <ac:chgData name="Hasan Selim" userId="84cd2103f36ef0dc" providerId="LiveId" clId="{6ED845BA-74CA-4F74-9AC4-C2ED4D184EBF}" dt="2026-06-16T10:49:54.631" v="1700" actId="782"/>
          <ac:picMkLst>
            <pc:docMk/>
            <pc:sldMk cId="4103877078" sldId="282"/>
            <ac:picMk id="4" creationId="{ED274967-889D-F217-B58C-C6B750245C21}"/>
          </ac:picMkLst>
        </pc:picChg>
      </pc:sldChg>
      <pc:sldChg chg="modSp mod">
        <pc:chgData name="Hasan Selim" userId="84cd2103f36ef0dc" providerId="LiveId" clId="{6ED845BA-74CA-4F74-9AC4-C2ED4D184EBF}" dt="2026-06-16T10:52:46.875" v="1725" actId="1076"/>
        <pc:sldMkLst>
          <pc:docMk/>
          <pc:sldMk cId="3062912734" sldId="283"/>
        </pc:sldMkLst>
        <pc:spChg chg="mod">
          <ac:chgData name="Hasan Selim" userId="84cd2103f36ef0dc" providerId="LiveId" clId="{6ED845BA-74CA-4F74-9AC4-C2ED4D184EBF}" dt="2026-06-16T10:52:46.875" v="1725" actId="1076"/>
          <ac:spMkLst>
            <pc:docMk/>
            <pc:sldMk cId="3062912734" sldId="283"/>
            <ac:spMk id="10" creationId="{E9ACAE0E-099B-D024-01A8-3AD02F69105D}"/>
          </ac:spMkLst>
        </pc:spChg>
        <pc:spChg chg="mod">
          <ac:chgData name="Hasan Selim" userId="84cd2103f36ef0dc" providerId="LiveId" clId="{6ED845BA-74CA-4F74-9AC4-C2ED4D184EBF}" dt="2026-06-16T10:50:16.302" v="1707" actId="782"/>
          <ac:spMkLst>
            <pc:docMk/>
            <pc:sldMk cId="3062912734" sldId="283"/>
            <ac:spMk id="16" creationId="{BA32147F-E4B8-B342-31B5-EBAD050DF4E6}"/>
          </ac:spMkLst>
        </pc:spChg>
      </pc:sldChg>
      <pc:sldChg chg="del">
        <pc:chgData name="Hasan Selim" userId="84cd2103f36ef0dc" providerId="LiveId" clId="{6ED845BA-74CA-4F74-9AC4-C2ED4D184EBF}" dt="2026-06-16T10:42:26.351" v="1641" actId="47"/>
        <pc:sldMkLst>
          <pc:docMk/>
          <pc:sldMk cId="1832840326" sldId="471"/>
        </pc:sldMkLst>
      </pc:sldChg>
      <pc:sldChg chg="modSp">
        <pc:chgData name="Hasan Selim" userId="84cd2103f36ef0dc" providerId="LiveId" clId="{6ED845BA-74CA-4F74-9AC4-C2ED4D184EBF}" dt="2026-06-16T10:53:16.671" v="1731" actId="404"/>
        <pc:sldMkLst>
          <pc:docMk/>
          <pc:sldMk cId="3173896716" sldId="474"/>
        </pc:sldMkLst>
        <pc:spChg chg="mod">
          <ac:chgData name="Hasan Selim" userId="84cd2103f36ef0dc" providerId="LiveId" clId="{6ED845BA-74CA-4F74-9AC4-C2ED4D184EBF}" dt="2026-06-16T10:50:07.962" v="1705" actId="782"/>
          <ac:spMkLst>
            <pc:docMk/>
            <pc:sldMk cId="3173896716" sldId="474"/>
            <ac:spMk id="18" creationId="{1C994388-3B99-0BFC-4D2B-CCDFFC717C00}"/>
          </ac:spMkLst>
        </pc:spChg>
        <pc:spChg chg="mod">
          <ac:chgData name="Hasan Selim" userId="84cd2103f36ef0dc" providerId="LiveId" clId="{6ED845BA-74CA-4F74-9AC4-C2ED4D184EBF}" dt="2026-06-16T10:50:07.962" v="1705" actId="782"/>
          <ac:spMkLst>
            <pc:docMk/>
            <pc:sldMk cId="3173896716" sldId="474"/>
            <ac:spMk id="19" creationId="{D83D2AD0-8552-523A-A36F-46E10F480AE9}"/>
          </ac:spMkLst>
        </pc:spChg>
        <pc:spChg chg="mod">
          <ac:chgData name="Hasan Selim" userId="84cd2103f36ef0dc" providerId="LiveId" clId="{6ED845BA-74CA-4F74-9AC4-C2ED4D184EBF}" dt="2026-06-16T10:50:07.962" v="1705" actId="782"/>
          <ac:spMkLst>
            <pc:docMk/>
            <pc:sldMk cId="3173896716" sldId="474"/>
            <ac:spMk id="20" creationId="{14871FBA-51A5-B9B8-3283-97A0BBBBF0FA}"/>
          </ac:spMkLst>
        </pc:spChg>
        <pc:spChg chg="mod">
          <ac:chgData name="Hasan Selim" userId="84cd2103f36ef0dc" providerId="LiveId" clId="{6ED845BA-74CA-4F74-9AC4-C2ED4D184EBF}" dt="2026-06-16T10:53:16.671" v="1731" actId="404"/>
          <ac:spMkLst>
            <pc:docMk/>
            <pc:sldMk cId="3173896716" sldId="474"/>
            <ac:spMk id="21" creationId="{A18A759A-59E1-8894-A374-1749E12F6E94}"/>
          </ac:spMkLst>
        </pc:spChg>
        <pc:spChg chg="mod">
          <ac:chgData name="Hasan Selim" userId="84cd2103f36ef0dc" providerId="LiveId" clId="{6ED845BA-74CA-4F74-9AC4-C2ED4D184EBF}" dt="2026-06-16T10:50:07.962" v="1705" actId="782"/>
          <ac:spMkLst>
            <pc:docMk/>
            <pc:sldMk cId="3173896716" sldId="474"/>
            <ac:spMk id="22" creationId="{5E9F0389-0C68-2CEE-4CE1-C18C1B4A8973}"/>
          </ac:spMkLst>
        </pc:spChg>
        <pc:picChg chg="mod">
          <ac:chgData name="Hasan Selim" userId="84cd2103f36ef0dc" providerId="LiveId" clId="{6ED845BA-74CA-4F74-9AC4-C2ED4D184EBF}" dt="2026-06-16T10:50:07.962" v="1705" actId="782"/>
          <ac:picMkLst>
            <pc:docMk/>
            <pc:sldMk cId="3173896716" sldId="474"/>
            <ac:picMk id="2" creationId="{C9ABE8D3-5D52-DAC3-016E-D4075F9A1F14}"/>
          </ac:picMkLst>
        </pc:picChg>
        <pc:picChg chg="mod">
          <ac:chgData name="Hasan Selim" userId="84cd2103f36ef0dc" providerId="LiveId" clId="{6ED845BA-74CA-4F74-9AC4-C2ED4D184EBF}" dt="2026-06-16T10:50:07.962" v="1705" actId="782"/>
          <ac:picMkLst>
            <pc:docMk/>
            <pc:sldMk cId="3173896716" sldId="474"/>
            <ac:picMk id="4" creationId="{26C72406-0CFF-3DA6-36E9-46026430D45F}"/>
          </ac:picMkLst>
        </pc:picChg>
        <pc:picChg chg="mod">
          <ac:chgData name="Hasan Selim" userId="84cd2103f36ef0dc" providerId="LiveId" clId="{6ED845BA-74CA-4F74-9AC4-C2ED4D184EBF}" dt="2026-06-16T10:50:07.962" v="1705" actId="782"/>
          <ac:picMkLst>
            <pc:docMk/>
            <pc:sldMk cId="3173896716" sldId="474"/>
            <ac:picMk id="6" creationId="{AC8D8949-B9B8-EFFC-C550-437037911280}"/>
          </ac:picMkLst>
        </pc:picChg>
        <pc:picChg chg="mod">
          <ac:chgData name="Hasan Selim" userId="84cd2103f36ef0dc" providerId="LiveId" clId="{6ED845BA-74CA-4F74-9AC4-C2ED4D184EBF}" dt="2026-06-16T10:50:07.962" v="1705" actId="782"/>
          <ac:picMkLst>
            <pc:docMk/>
            <pc:sldMk cId="3173896716" sldId="474"/>
            <ac:picMk id="10" creationId="{903469A8-9D74-45F4-8443-D2586657CCFC}"/>
          </ac:picMkLst>
        </pc:picChg>
        <pc:picChg chg="mod">
          <ac:chgData name="Hasan Selim" userId="84cd2103f36ef0dc" providerId="LiveId" clId="{6ED845BA-74CA-4F74-9AC4-C2ED4D184EBF}" dt="2026-06-16T10:50:07.962" v="1705" actId="782"/>
          <ac:picMkLst>
            <pc:docMk/>
            <pc:sldMk cId="3173896716" sldId="474"/>
            <ac:picMk id="29" creationId="{749C62F7-67C1-430E-99B7-7C9A47E34460}"/>
          </ac:picMkLst>
        </pc:picChg>
      </pc:sldChg>
      <pc:sldChg chg="modSp mod">
        <pc:chgData name="Hasan Selim" userId="84cd2103f36ef0dc" providerId="LiveId" clId="{6ED845BA-74CA-4F74-9AC4-C2ED4D184EBF}" dt="2026-06-16T10:58:41.417" v="1769" actId="782"/>
        <pc:sldMkLst>
          <pc:docMk/>
          <pc:sldMk cId="2813796573" sldId="477"/>
        </pc:sldMkLst>
        <pc:spChg chg="mod">
          <ac:chgData name="Hasan Selim" userId="84cd2103f36ef0dc" providerId="LiveId" clId="{6ED845BA-74CA-4F74-9AC4-C2ED4D184EBF}" dt="2026-06-16T10:58:41.417" v="1769" actId="782"/>
          <ac:spMkLst>
            <pc:docMk/>
            <pc:sldMk cId="2813796573" sldId="477"/>
            <ac:spMk id="7" creationId="{30FE1923-2371-F669-B666-BEA5BC4A65F0}"/>
          </ac:spMkLst>
        </pc:spChg>
        <pc:spChg chg="mod">
          <ac:chgData name="Hasan Selim" userId="84cd2103f36ef0dc" providerId="LiveId" clId="{6ED845BA-74CA-4F74-9AC4-C2ED4D184EBF}" dt="2026-06-16T10:58:41.417" v="1769" actId="782"/>
          <ac:spMkLst>
            <pc:docMk/>
            <pc:sldMk cId="2813796573" sldId="477"/>
            <ac:spMk id="11" creationId="{57ABFEC1-3BE8-398D-1518-1E0E2878886A}"/>
          </ac:spMkLst>
        </pc:spChg>
        <pc:spChg chg="mod">
          <ac:chgData name="Hasan Selim" userId="84cd2103f36ef0dc" providerId="LiveId" clId="{6ED845BA-74CA-4F74-9AC4-C2ED4D184EBF}" dt="2026-06-16T10:58:41.417" v="1769" actId="782"/>
          <ac:spMkLst>
            <pc:docMk/>
            <pc:sldMk cId="2813796573" sldId="477"/>
            <ac:spMk id="15" creationId="{5627E578-CF58-14F1-7885-B1E82E229DD7}"/>
          </ac:spMkLst>
        </pc:spChg>
        <pc:grpChg chg="mod">
          <ac:chgData name="Hasan Selim" userId="84cd2103f36ef0dc" providerId="LiveId" clId="{6ED845BA-74CA-4F74-9AC4-C2ED4D184EBF}" dt="2026-06-16T10:50:28.772" v="1709"/>
          <ac:grpSpMkLst>
            <pc:docMk/>
            <pc:sldMk cId="2813796573" sldId="477"/>
            <ac:grpSpMk id="2" creationId="{40F2631D-38EB-2B78-507E-1B6DF78F63C7}"/>
          </ac:grpSpMkLst>
        </pc:grpChg>
        <pc:picChg chg="mod">
          <ac:chgData name="Hasan Selim" userId="84cd2103f36ef0dc" providerId="LiveId" clId="{6ED845BA-74CA-4F74-9AC4-C2ED4D184EBF}" dt="2026-06-16T10:50:28.772" v="1709"/>
          <ac:picMkLst>
            <pc:docMk/>
            <pc:sldMk cId="2813796573" sldId="477"/>
            <ac:picMk id="5" creationId="{C879D378-F597-A92F-DD15-4E623D206344}"/>
          </ac:picMkLst>
        </pc:picChg>
        <pc:picChg chg="mod">
          <ac:chgData name="Hasan Selim" userId="84cd2103f36ef0dc" providerId="LiveId" clId="{6ED845BA-74CA-4F74-9AC4-C2ED4D184EBF}" dt="2026-06-16T10:50:28.772" v="1709"/>
          <ac:picMkLst>
            <pc:docMk/>
            <pc:sldMk cId="2813796573" sldId="477"/>
            <ac:picMk id="12" creationId="{A4ADD535-908E-184F-C041-02A6848A7E2F}"/>
          </ac:picMkLst>
        </pc:picChg>
      </pc:sldChg>
      <pc:sldChg chg="del">
        <pc:chgData name="Hasan Selim" userId="84cd2103f36ef0dc" providerId="LiveId" clId="{6ED845BA-74CA-4F74-9AC4-C2ED4D184EBF}" dt="2026-06-16T10:51:55.527" v="1717" actId="47"/>
        <pc:sldMkLst>
          <pc:docMk/>
          <pc:sldMk cId="1405618920" sldId="481"/>
        </pc:sldMkLst>
      </pc:sldChg>
      <pc:sldChg chg="modSp">
        <pc:chgData name="Hasan Selim" userId="84cd2103f36ef0dc" providerId="LiveId" clId="{6ED845BA-74CA-4F74-9AC4-C2ED4D184EBF}" dt="2026-06-16T10:53:02.741" v="1727" actId="113"/>
        <pc:sldMkLst>
          <pc:docMk/>
          <pc:sldMk cId="3561606304" sldId="483"/>
        </pc:sldMkLst>
        <pc:spChg chg="mod">
          <ac:chgData name="Hasan Selim" userId="84cd2103f36ef0dc" providerId="LiveId" clId="{6ED845BA-74CA-4F74-9AC4-C2ED4D184EBF}" dt="2026-06-16T10:49:59.332" v="1702" actId="782"/>
          <ac:spMkLst>
            <pc:docMk/>
            <pc:sldMk cId="3561606304" sldId="483"/>
            <ac:spMk id="7" creationId="{95A6CABA-F781-3A4B-6882-4DA9B73F5BBC}"/>
          </ac:spMkLst>
        </pc:spChg>
        <pc:spChg chg="mod">
          <ac:chgData name="Hasan Selim" userId="84cd2103f36ef0dc" providerId="LiveId" clId="{6ED845BA-74CA-4F74-9AC4-C2ED4D184EBF}" dt="2026-06-16T10:49:59.332" v="1702" actId="782"/>
          <ac:spMkLst>
            <pc:docMk/>
            <pc:sldMk cId="3561606304" sldId="483"/>
            <ac:spMk id="8" creationId="{29BE3FAA-5C33-9B9D-662D-563E70F1D42D}"/>
          </ac:spMkLst>
        </pc:spChg>
        <pc:spChg chg="mod">
          <ac:chgData name="Hasan Selim" userId="84cd2103f36ef0dc" providerId="LiveId" clId="{6ED845BA-74CA-4F74-9AC4-C2ED4D184EBF}" dt="2026-06-16T10:49:59.332" v="1702" actId="782"/>
          <ac:spMkLst>
            <pc:docMk/>
            <pc:sldMk cId="3561606304" sldId="483"/>
            <ac:spMk id="9" creationId="{939C79E2-34C4-DFEF-5B01-4ABD51FBBDEB}"/>
          </ac:spMkLst>
        </pc:spChg>
        <pc:spChg chg="mod">
          <ac:chgData name="Hasan Selim" userId="84cd2103f36ef0dc" providerId="LiveId" clId="{6ED845BA-74CA-4F74-9AC4-C2ED4D184EBF}" dt="2026-06-16T10:53:02.741" v="1727" actId="113"/>
          <ac:spMkLst>
            <pc:docMk/>
            <pc:sldMk cId="3561606304" sldId="483"/>
            <ac:spMk id="10" creationId="{7BADA6FB-CCA9-C1CF-1EC8-50E7ABB27E3E}"/>
          </ac:spMkLst>
        </pc:spChg>
        <pc:spChg chg="mod">
          <ac:chgData name="Hasan Selim" userId="84cd2103f36ef0dc" providerId="LiveId" clId="{6ED845BA-74CA-4F74-9AC4-C2ED4D184EBF}" dt="2026-06-16T10:49:59.332" v="1702" actId="782"/>
          <ac:spMkLst>
            <pc:docMk/>
            <pc:sldMk cId="3561606304" sldId="483"/>
            <ac:spMk id="12" creationId="{D85000B6-153C-8D66-23E6-D14ABC8078F4}"/>
          </ac:spMkLst>
        </pc:spChg>
        <pc:picChg chg="mod">
          <ac:chgData name="Hasan Selim" userId="84cd2103f36ef0dc" providerId="LiveId" clId="{6ED845BA-74CA-4F74-9AC4-C2ED4D184EBF}" dt="2026-06-16T10:49:59.332" v="1702" actId="782"/>
          <ac:picMkLst>
            <pc:docMk/>
            <pc:sldMk cId="3561606304" sldId="483"/>
            <ac:picMk id="2" creationId="{2C5A42BE-CD9B-5A93-629C-34C13D4995A4}"/>
          </ac:picMkLst>
        </pc:picChg>
        <pc:picChg chg="mod">
          <ac:chgData name="Hasan Selim" userId="84cd2103f36ef0dc" providerId="LiveId" clId="{6ED845BA-74CA-4F74-9AC4-C2ED4D184EBF}" dt="2026-06-16T10:49:59.332" v="1702" actId="782"/>
          <ac:picMkLst>
            <pc:docMk/>
            <pc:sldMk cId="3561606304" sldId="483"/>
            <ac:picMk id="3" creationId="{E11F14B3-1438-A1F4-E336-440CA3CAB30F}"/>
          </ac:picMkLst>
        </pc:picChg>
        <pc:picChg chg="mod">
          <ac:chgData name="Hasan Selim" userId="84cd2103f36ef0dc" providerId="LiveId" clId="{6ED845BA-74CA-4F74-9AC4-C2ED4D184EBF}" dt="2026-06-16T10:49:59.332" v="1702" actId="782"/>
          <ac:picMkLst>
            <pc:docMk/>
            <pc:sldMk cId="3561606304" sldId="483"/>
            <ac:picMk id="11" creationId="{93DD0886-8DE6-5457-F819-8F29E45F4E55}"/>
          </ac:picMkLst>
        </pc:picChg>
      </pc:sldChg>
      <pc:sldChg chg="modSp mod">
        <pc:chgData name="Hasan Selim" userId="84cd2103f36ef0dc" providerId="LiveId" clId="{6ED845BA-74CA-4F74-9AC4-C2ED4D184EBF}" dt="2026-06-16T10:52:33.533" v="1723" actId="1076"/>
        <pc:sldMkLst>
          <pc:docMk/>
          <pc:sldMk cId="1415573388" sldId="486"/>
        </pc:sldMkLst>
        <pc:spChg chg="mod">
          <ac:chgData name="Hasan Selim" userId="84cd2103f36ef0dc" providerId="LiveId" clId="{6ED845BA-74CA-4F74-9AC4-C2ED4D184EBF}" dt="2026-06-16T10:50:12.613" v="1706" actId="782"/>
          <ac:spMkLst>
            <pc:docMk/>
            <pc:sldMk cId="1415573388" sldId="486"/>
            <ac:spMk id="15" creationId="{D4D81AF7-C305-7396-5CFC-AB2C8FE875F1}"/>
          </ac:spMkLst>
        </pc:spChg>
        <pc:spChg chg="mod">
          <ac:chgData name="Hasan Selim" userId="84cd2103f36ef0dc" providerId="LiveId" clId="{6ED845BA-74CA-4F74-9AC4-C2ED4D184EBF}" dt="2026-06-16T10:52:33.533" v="1723" actId="1076"/>
          <ac:spMkLst>
            <pc:docMk/>
            <pc:sldMk cId="1415573388" sldId="486"/>
            <ac:spMk id="16" creationId="{073AF802-ABBA-0355-0597-9934A16F8044}"/>
          </ac:spMkLst>
        </pc:spChg>
        <pc:grpChg chg="mod">
          <ac:chgData name="Hasan Selim" userId="84cd2103f36ef0dc" providerId="LiveId" clId="{6ED845BA-74CA-4F74-9AC4-C2ED4D184EBF}" dt="2026-06-16T10:46:44.559" v="1665"/>
          <ac:grpSpMkLst>
            <pc:docMk/>
            <pc:sldMk cId="1415573388" sldId="486"/>
            <ac:grpSpMk id="14" creationId="{94BB57E9-6237-682A-D020-5D6BF5006B08}"/>
          </ac:grpSpMkLst>
        </pc:grpChg>
      </pc:sldChg>
      <pc:sldChg chg="modSp">
        <pc:chgData name="Hasan Selim" userId="84cd2103f36ef0dc" providerId="LiveId" clId="{6ED845BA-74CA-4F74-9AC4-C2ED4D184EBF}" dt="2026-06-16T10:53:23.702" v="1733" actId="404"/>
        <pc:sldMkLst>
          <pc:docMk/>
          <pc:sldMk cId="1907413655" sldId="487"/>
        </pc:sldMkLst>
        <pc:spChg chg="mod">
          <ac:chgData name="Hasan Selim" userId="84cd2103f36ef0dc" providerId="LiveId" clId="{6ED845BA-74CA-4F74-9AC4-C2ED4D184EBF}" dt="2026-06-16T10:50:01.990" v="1703" actId="782"/>
          <ac:spMkLst>
            <pc:docMk/>
            <pc:sldMk cId="1907413655" sldId="487"/>
            <ac:spMk id="18" creationId="{1C994388-3B99-0BFC-4D2B-CCDFFC717C00}"/>
          </ac:spMkLst>
        </pc:spChg>
        <pc:spChg chg="mod">
          <ac:chgData name="Hasan Selim" userId="84cd2103f36ef0dc" providerId="LiveId" clId="{6ED845BA-74CA-4F74-9AC4-C2ED4D184EBF}" dt="2026-06-16T10:50:01.990" v="1703" actId="782"/>
          <ac:spMkLst>
            <pc:docMk/>
            <pc:sldMk cId="1907413655" sldId="487"/>
            <ac:spMk id="19" creationId="{D83D2AD0-8552-523A-A36F-46E10F480AE9}"/>
          </ac:spMkLst>
        </pc:spChg>
        <pc:spChg chg="mod">
          <ac:chgData name="Hasan Selim" userId="84cd2103f36ef0dc" providerId="LiveId" clId="{6ED845BA-74CA-4F74-9AC4-C2ED4D184EBF}" dt="2026-06-16T10:50:01.990" v="1703" actId="782"/>
          <ac:spMkLst>
            <pc:docMk/>
            <pc:sldMk cId="1907413655" sldId="487"/>
            <ac:spMk id="20" creationId="{14871FBA-51A5-B9B8-3283-97A0BBBBF0FA}"/>
          </ac:spMkLst>
        </pc:spChg>
        <pc:spChg chg="mod">
          <ac:chgData name="Hasan Selim" userId="84cd2103f36ef0dc" providerId="LiveId" clId="{6ED845BA-74CA-4F74-9AC4-C2ED4D184EBF}" dt="2026-06-16T10:53:23.702" v="1733" actId="404"/>
          <ac:spMkLst>
            <pc:docMk/>
            <pc:sldMk cId="1907413655" sldId="487"/>
            <ac:spMk id="21" creationId="{A18A759A-59E1-8894-A374-1749E12F6E94}"/>
          </ac:spMkLst>
        </pc:spChg>
        <pc:spChg chg="mod">
          <ac:chgData name="Hasan Selim" userId="84cd2103f36ef0dc" providerId="LiveId" clId="{6ED845BA-74CA-4F74-9AC4-C2ED4D184EBF}" dt="2026-06-16T10:50:01.990" v="1703" actId="782"/>
          <ac:spMkLst>
            <pc:docMk/>
            <pc:sldMk cId="1907413655" sldId="487"/>
            <ac:spMk id="22" creationId="{5E9F0389-0C68-2CEE-4CE1-C18C1B4A8973}"/>
          </ac:spMkLst>
        </pc:spChg>
        <pc:picChg chg="mod">
          <ac:chgData name="Hasan Selim" userId="84cd2103f36ef0dc" providerId="LiveId" clId="{6ED845BA-74CA-4F74-9AC4-C2ED4D184EBF}" dt="2026-06-16T10:50:01.990" v="1703" actId="782"/>
          <ac:picMkLst>
            <pc:docMk/>
            <pc:sldMk cId="1907413655" sldId="487"/>
            <ac:picMk id="2" creationId="{C9ABE8D3-5D52-DAC3-016E-D4075F9A1F14}"/>
          </ac:picMkLst>
        </pc:picChg>
        <pc:picChg chg="mod">
          <ac:chgData name="Hasan Selim" userId="84cd2103f36ef0dc" providerId="LiveId" clId="{6ED845BA-74CA-4F74-9AC4-C2ED4D184EBF}" dt="2026-06-16T10:50:01.990" v="1703" actId="782"/>
          <ac:picMkLst>
            <pc:docMk/>
            <pc:sldMk cId="1907413655" sldId="487"/>
            <ac:picMk id="6" creationId="{AC8D8949-B9B8-EFFC-C550-437037911280}"/>
          </ac:picMkLst>
        </pc:picChg>
        <pc:picChg chg="mod">
          <ac:chgData name="Hasan Selim" userId="84cd2103f36ef0dc" providerId="LiveId" clId="{6ED845BA-74CA-4F74-9AC4-C2ED4D184EBF}" dt="2026-06-16T10:50:01.990" v="1703" actId="782"/>
          <ac:picMkLst>
            <pc:docMk/>
            <pc:sldMk cId="1907413655" sldId="487"/>
            <ac:picMk id="7" creationId="{534D3A9C-01DB-F083-72ED-A711745639C3}"/>
          </ac:picMkLst>
        </pc:picChg>
        <pc:picChg chg="mod">
          <ac:chgData name="Hasan Selim" userId="84cd2103f36ef0dc" providerId="LiveId" clId="{6ED845BA-74CA-4F74-9AC4-C2ED4D184EBF}" dt="2026-06-16T10:50:01.990" v="1703" actId="782"/>
          <ac:picMkLst>
            <pc:docMk/>
            <pc:sldMk cId="1907413655" sldId="487"/>
            <ac:picMk id="9" creationId="{0FBA0C4F-2DBB-7E5F-6213-1A08ED6020E3}"/>
          </ac:picMkLst>
        </pc:picChg>
        <pc:picChg chg="mod">
          <ac:chgData name="Hasan Selim" userId="84cd2103f36ef0dc" providerId="LiveId" clId="{6ED845BA-74CA-4F74-9AC4-C2ED4D184EBF}" dt="2026-06-16T10:50:01.990" v="1703" actId="782"/>
          <ac:picMkLst>
            <pc:docMk/>
            <pc:sldMk cId="1907413655" sldId="487"/>
            <ac:picMk id="10" creationId="{903469A8-9D74-45F4-8443-D2586657CCFC}"/>
          </ac:picMkLst>
        </pc:picChg>
      </pc:sldChg>
      <pc:sldChg chg="modSp">
        <pc:chgData name="Hasan Selim" userId="84cd2103f36ef0dc" providerId="LiveId" clId="{6ED845BA-74CA-4F74-9AC4-C2ED4D184EBF}" dt="2026-06-16T10:53:20.698" v="1732" actId="404"/>
        <pc:sldMkLst>
          <pc:docMk/>
          <pc:sldMk cId="420944545" sldId="488"/>
        </pc:sldMkLst>
        <pc:spChg chg="mod">
          <ac:chgData name="Hasan Selim" userId="84cd2103f36ef0dc" providerId="LiveId" clId="{6ED845BA-74CA-4F74-9AC4-C2ED4D184EBF}" dt="2026-06-16T10:50:05.040" v="1704" actId="782"/>
          <ac:spMkLst>
            <pc:docMk/>
            <pc:sldMk cId="420944545" sldId="488"/>
            <ac:spMk id="18" creationId="{1C994388-3B99-0BFC-4D2B-CCDFFC717C00}"/>
          </ac:spMkLst>
        </pc:spChg>
        <pc:spChg chg="mod">
          <ac:chgData name="Hasan Selim" userId="84cd2103f36ef0dc" providerId="LiveId" clId="{6ED845BA-74CA-4F74-9AC4-C2ED4D184EBF}" dt="2026-06-16T10:50:05.040" v="1704" actId="782"/>
          <ac:spMkLst>
            <pc:docMk/>
            <pc:sldMk cId="420944545" sldId="488"/>
            <ac:spMk id="19" creationId="{D83D2AD0-8552-523A-A36F-46E10F480AE9}"/>
          </ac:spMkLst>
        </pc:spChg>
        <pc:spChg chg="mod">
          <ac:chgData name="Hasan Selim" userId="84cd2103f36ef0dc" providerId="LiveId" clId="{6ED845BA-74CA-4F74-9AC4-C2ED4D184EBF}" dt="2026-06-16T10:50:05.040" v="1704" actId="782"/>
          <ac:spMkLst>
            <pc:docMk/>
            <pc:sldMk cId="420944545" sldId="488"/>
            <ac:spMk id="20" creationId="{14871FBA-51A5-B9B8-3283-97A0BBBBF0FA}"/>
          </ac:spMkLst>
        </pc:spChg>
        <pc:spChg chg="mod">
          <ac:chgData name="Hasan Selim" userId="84cd2103f36ef0dc" providerId="LiveId" clId="{6ED845BA-74CA-4F74-9AC4-C2ED4D184EBF}" dt="2026-06-16T10:53:20.698" v="1732" actId="404"/>
          <ac:spMkLst>
            <pc:docMk/>
            <pc:sldMk cId="420944545" sldId="488"/>
            <ac:spMk id="21" creationId="{A18A759A-59E1-8894-A374-1749E12F6E94}"/>
          </ac:spMkLst>
        </pc:spChg>
        <pc:spChg chg="mod">
          <ac:chgData name="Hasan Selim" userId="84cd2103f36ef0dc" providerId="LiveId" clId="{6ED845BA-74CA-4F74-9AC4-C2ED4D184EBF}" dt="2026-06-16T10:50:05.040" v="1704" actId="782"/>
          <ac:spMkLst>
            <pc:docMk/>
            <pc:sldMk cId="420944545" sldId="488"/>
            <ac:spMk id="22" creationId="{5E9F0389-0C68-2CEE-4CE1-C18C1B4A8973}"/>
          </ac:spMkLst>
        </pc:spChg>
        <pc:picChg chg="mod">
          <ac:chgData name="Hasan Selim" userId="84cd2103f36ef0dc" providerId="LiveId" clId="{6ED845BA-74CA-4F74-9AC4-C2ED4D184EBF}" dt="2026-06-16T10:50:05.040" v="1704" actId="782"/>
          <ac:picMkLst>
            <pc:docMk/>
            <pc:sldMk cId="420944545" sldId="488"/>
            <ac:picMk id="2" creationId="{C9ABE8D3-5D52-DAC3-016E-D4075F9A1F14}"/>
          </ac:picMkLst>
        </pc:picChg>
        <pc:picChg chg="mod">
          <ac:chgData name="Hasan Selim" userId="84cd2103f36ef0dc" providerId="LiveId" clId="{6ED845BA-74CA-4F74-9AC4-C2ED4D184EBF}" dt="2026-06-16T10:50:05.040" v="1704" actId="782"/>
          <ac:picMkLst>
            <pc:docMk/>
            <pc:sldMk cId="420944545" sldId="488"/>
            <ac:picMk id="3" creationId="{8399DCA1-F560-B7AA-AB85-55810DB64340}"/>
          </ac:picMkLst>
        </pc:picChg>
        <pc:picChg chg="mod">
          <ac:chgData name="Hasan Selim" userId="84cd2103f36ef0dc" providerId="LiveId" clId="{6ED845BA-74CA-4F74-9AC4-C2ED4D184EBF}" dt="2026-06-16T10:50:05.040" v="1704" actId="782"/>
          <ac:picMkLst>
            <pc:docMk/>
            <pc:sldMk cId="420944545" sldId="488"/>
            <ac:picMk id="4" creationId="{26C72406-0CFF-3DA6-36E9-46026430D45F}"/>
          </ac:picMkLst>
        </pc:picChg>
        <pc:picChg chg="mod">
          <ac:chgData name="Hasan Selim" userId="84cd2103f36ef0dc" providerId="LiveId" clId="{6ED845BA-74CA-4F74-9AC4-C2ED4D184EBF}" dt="2026-06-16T10:50:05.040" v="1704" actId="782"/>
          <ac:picMkLst>
            <pc:docMk/>
            <pc:sldMk cId="420944545" sldId="488"/>
            <ac:picMk id="10" creationId="{903469A8-9D74-45F4-8443-D2586657CCFC}"/>
          </ac:picMkLst>
        </pc:picChg>
        <pc:picChg chg="mod">
          <ac:chgData name="Hasan Selim" userId="84cd2103f36ef0dc" providerId="LiveId" clId="{6ED845BA-74CA-4F74-9AC4-C2ED4D184EBF}" dt="2026-06-16T10:50:05.040" v="1704" actId="782"/>
          <ac:picMkLst>
            <pc:docMk/>
            <pc:sldMk cId="420944545" sldId="488"/>
            <ac:picMk id="13" creationId="{25BFA680-8105-C801-EF6E-C3E7740D028D}"/>
          </ac:picMkLst>
        </pc:picChg>
      </pc:sldChg>
      <pc:sldChg chg="add ord">
        <pc:chgData name="Hasan Selim" userId="84cd2103f36ef0dc" providerId="LiveId" clId="{6ED845BA-74CA-4F74-9AC4-C2ED4D184EBF}" dt="2026-06-16T10:42:28.962" v="1643"/>
        <pc:sldMkLst>
          <pc:docMk/>
          <pc:sldMk cId="1019459908" sldId="495"/>
        </pc:sldMkLst>
      </pc:sldChg>
      <pc:sldChg chg="modSp add mod ord">
        <pc:chgData name="Hasan Selim" userId="84cd2103f36ef0dc" providerId="LiveId" clId="{6ED845BA-74CA-4F74-9AC4-C2ED4D184EBF}" dt="2026-06-16T10:51:47.987" v="1716" actId="20577"/>
        <pc:sldMkLst>
          <pc:docMk/>
          <pc:sldMk cId="623025759" sldId="496"/>
        </pc:sldMkLst>
        <pc:spChg chg="mod">
          <ac:chgData name="Hasan Selim" userId="84cd2103f36ef0dc" providerId="LiveId" clId="{6ED845BA-74CA-4F74-9AC4-C2ED4D184EBF}" dt="2026-06-16T10:51:47.987" v="1716" actId="20577"/>
          <ac:spMkLst>
            <pc:docMk/>
            <pc:sldMk cId="623025759" sldId="496"/>
            <ac:spMk id="4" creationId="{F7A9227E-D3D1-7305-AE2B-3C3FED4D2B6A}"/>
          </ac:spMkLst>
        </pc:spChg>
      </pc:sldChg>
      <pc:sldMasterChg chg="modSp">
        <pc:chgData name="Hasan Selim" userId="84cd2103f36ef0dc" providerId="LiveId" clId="{6ED845BA-74CA-4F74-9AC4-C2ED4D184EBF}" dt="2026-06-16T10:41:05.071" v="1634"/>
        <pc:sldMasterMkLst>
          <pc:docMk/>
          <pc:sldMasterMk cId="3969453130" sldId="2147483660"/>
        </pc:sldMasterMkLst>
        <pc:spChg chg="mod">
          <ac:chgData name="Hasan Selim" userId="84cd2103f36ef0dc" providerId="LiveId" clId="{6ED845BA-74CA-4F74-9AC4-C2ED4D184EBF}" dt="2026-06-16T10:41:05.071" v="1634"/>
          <ac:spMkLst>
            <pc:docMk/>
            <pc:sldMasterMk cId="3969453130" sldId="2147483660"/>
            <ac:spMk id="8" creationId="{E3263395-9781-4794-BD81-7A0DB6855226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pPr/>
              <a:t>01/01/1448</a:t>
            </a:fld>
            <a:endParaRPr lang="ar-EG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ar-EG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pPr/>
              <a:t>‹#›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88180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01020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214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548515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160161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20071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657284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772528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9E01D-739D-8716-FFA3-DAE840A5D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A2E72EAC-4BC5-6221-75DC-6E248CBC1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330ABBC5-DDCD-752D-B2B1-19CC1D5D6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7DF10A3-203E-FD28-CBF9-C2E571F13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479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24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12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This template was downloaded  from ingez-ppt.com --a website for PowerPoint templates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45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0.wav"/><Relationship Id="rId7" Type="http://schemas.openxmlformats.org/officeDocument/2006/relationships/image" Target="../media/image23.png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4" Type="http://schemas.openxmlformats.org/officeDocument/2006/relationships/audio" Target="../media/media10.wav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2.mp3"/><Relationship Id="rId7" Type="http://schemas.openxmlformats.org/officeDocument/2006/relationships/image" Target="../media/image22.png"/><Relationship Id="rId12" Type="http://schemas.openxmlformats.org/officeDocument/2006/relationships/audio" Target="../media/audio2.wav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audio" Target="../media/media12.mp3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Montserrat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hyperlink" Target="https://ingez-ppt.com/en/category/powerpoint-games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.wav"/><Relationship Id="rId1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microsoft.com/office/2007/relationships/media" Target="../media/media3.mp4"/><Relationship Id="rId16" Type="http://schemas.microsoft.com/office/2007/relationships/hdphoto" Target="../media/hdphoto2.wdp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19" Type="http://schemas.openxmlformats.org/officeDocument/2006/relationships/image" Target="../media/image3.png"/><Relationship Id="rId4" Type="http://schemas.openxmlformats.org/officeDocument/2006/relationships/video" Target="../media/media4.mp4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.wav"/><Relationship Id="rId18" Type="http://schemas.openxmlformats.org/officeDocument/2006/relationships/audio" Target="../media/audio2.wav"/><Relationship Id="rId3" Type="http://schemas.microsoft.com/office/2007/relationships/media" Target="../media/media5.mp4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microsoft.com/office/2007/relationships/media" Target="../media/media3.mp4"/><Relationship Id="rId16" Type="http://schemas.microsoft.com/office/2007/relationships/hdphoto" Target="../media/hdphoto2.wdp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6.png"/><Relationship Id="rId10" Type="http://schemas.openxmlformats.org/officeDocument/2006/relationships/image" Target="../media/image18.png"/><Relationship Id="rId19" Type="http://schemas.openxmlformats.org/officeDocument/2006/relationships/image" Target="../media/image3.png"/><Relationship Id="rId4" Type="http://schemas.openxmlformats.org/officeDocument/2006/relationships/video" Target="../media/media5.mp4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3.png"/><Relationship Id="rId3" Type="http://schemas.microsoft.com/office/2007/relationships/media" Target="../media/media6.mp4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17" Type="http://schemas.openxmlformats.org/officeDocument/2006/relationships/audio" Target="../media/audio2.wav"/><Relationship Id="rId2" Type="http://schemas.microsoft.com/office/2007/relationships/media" Target="../media/media3.mp4"/><Relationship Id="rId16" Type="http://schemas.openxmlformats.org/officeDocument/2006/relationships/image" Target="../media/image17.pn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7.xml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بدء">
            <a:hlinkClick r:id="" action="ppaction://hlinkshowjump?jump=nextslide">
              <a:snd r:embed="rId5" name="arrow.wav"/>
            </a:hlinkClick>
            <a:hlinkHover r:id="" action="ppaction://noaction" highlightClick="1">
              <a:snd r:embed="rId5" name="arrow.wav"/>
            </a:hlinkHover>
            <a:extLst>
              <a:ext uri="{FF2B5EF4-FFF2-40B4-BE49-F238E27FC236}">
                <a16:creationId xmlns:a16="http://schemas.microsoft.com/office/drawing/2014/main" id="{80A2D52C-FF9A-BC9B-7DEC-431612561110}"/>
              </a:ext>
            </a:extLst>
          </p:cNvPr>
          <p:cNvSpPr/>
          <p:nvPr/>
        </p:nvSpPr>
        <p:spPr>
          <a:xfrm>
            <a:off x="5367020" y="5864352"/>
            <a:ext cx="1457960" cy="656463"/>
          </a:xfrm>
          <a:prstGeom prst="roundRect">
            <a:avLst>
              <a:gd name="adj" fmla="val 0"/>
            </a:avLst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16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اضغط هنا للبدء</a:t>
            </a:r>
            <a:endParaRPr lang="ar-EG" sz="1600" b="1" dirty="0">
              <a:solidFill>
                <a:srgbClr val="FFC5E4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3" name="drangon and village">
            <a:hlinkClick r:id="" action="ppaction://media"/>
            <a:extLst>
              <a:ext uri="{FF2B5EF4-FFF2-40B4-BE49-F238E27FC236}">
                <a16:creationId xmlns:a16="http://schemas.microsoft.com/office/drawing/2014/main" id="{7DDEDCA0-A3E3-06BE-1D15-C24EFAFCAB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6" end="32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rame">
            <a:extLst>
              <a:ext uri="{FF2B5EF4-FFF2-40B4-BE49-F238E27FC236}">
                <a16:creationId xmlns:a16="http://schemas.microsoft.com/office/drawing/2014/main" id="{B38D0B2B-8A96-66E5-D3C8-F07E2A227620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5" name="x">
            <a:hlinkClick r:id="" action="ppaction://hlinkshowjump?jump=endshow"/>
            <a:hlinkHover r:id="" action="ppaction://noaction">
              <a:snd r:embed="rId8" name="click.wav"/>
            </a:hlinkHover>
            <a:extLst>
              <a:ext uri="{FF2B5EF4-FFF2-40B4-BE49-F238E27FC236}">
                <a16:creationId xmlns:a16="http://schemas.microsoft.com/office/drawing/2014/main" id="{E3A46BEF-CD86-4E4F-197E-48719623082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  <p:sp>
        <p:nvSpPr>
          <p:cNvPr id="6" name="زر البدء">
            <a:hlinkClick r:id="" action="ppaction://hlinkshowjump?jump=nextslide">
              <a:snd r:embed="rId5" name="arrow.wav"/>
            </a:hlinkClick>
            <a:hlinkHover r:id="" action="ppaction://noaction">
              <a:snd r:embed="rId5" name="arrow.wav"/>
            </a:hlinkHover>
            <a:extLst>
              <a:ext uri="{FF2B5EF4-FFF2-40B4-BE49-F238E27FC236}">
                <a16:creationId xmlns:a16="http://schemas.microsoft.com/office/drawing/2014/main" id="{15C5DC40-FA94-0832-E4D7-1ABB25F96454}"/>
              </a:ext>
            </a:extLst>
          </p:cNvPr>
          <p:cNvSpPr/>
          <p:nvPr/>
        </p:nvSpPr>
        <p:spPr>
          <a:xfrm>
            <a:off x="5001078" y="5781040"/>
            <a:ext cx="2189844" cy="721359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1200" b="1" dirty="0">
              <a:solidFill>
                <a:schemeClr val="bg1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  <a:p>
            <a:pPr algn="ctr" rtl="0"/>
            <a:r>
              <a:rPr lang="ar-SA" sz="1200" b="1" dirty="0"/>
              <a:t>Click here to start</a:t>
            </a:r>
            <a:endParaRPr lang="ar-EG" sz="1200" b="1" dirty="0">
              <a:solidFill>
                <a:schemeClr val="bg1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70C604B-3CBF-D3B4-EA25-5DA99CDF640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06830" y="950824"/>
            <a:ext cx="9178290" cy="46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utro">
            <a:hlinkClick r:id="" action="ppaction://media"/>
            <a:extLst>
              <a:ext uri="{FF2B5EF4-FFF2-40B4-BE49-F238E27FC236}">
                <a16:creationId xmlns:a16="http://schemas.microsoft.com/office/drawing/2014/main" id="{0DF0F9D9-76CF-60C0-CF73-64A33F35AF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" end="32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frame">
            <a:extLst>
              <a:ext uri="{FF2B5EF4-FFF2-40B4-BE49-F238E27FC236}">
                <a16:creationId xmlns:a16="http://schemas.microsoft.com/office/drawing/2014/main" id="{BA32147F-E4B8-B342-31B5-EBAD050DF4E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11" name="-crowd-cheer-bonus-3038">
            <a:hlinkClick r:id="" action="ppaction://media"/>
            <a:extLst>
              <a:ext uri="{FF2B5EF4-FFF2-40B4-BE49-F238E27FC236}">
                <a16:creationId xmlns:a16="http://schemas.microsoft.com/office/drawing/2014/main" id="{E75B0B77-061C-C51E-3CBD-BFB1A76359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5692" y="-609600"/>
            <a:ext cx="609600" cy="609600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CC23467-F5B7-2891-AF61-20293FD67D75}"/>
              </a:ext>
            </a:extLst>
          </p:cNvPr>
          <p:cNvGrpSpPr/>
          <p:nvPr/>
        </p:nvGrpSpPr>
        <p:grpSpPr>
          <a:xfrm>
            <a:off x="311446" y="839027"/>
            <a:ext cx="5193174" cy="3275635"/>
            <a:chOff x="7228752" y="2311791"/>
            <a:chExt cx="3197879" cy="1695889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738FA07-30FE-0226-CE2A-55814D6EA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7228752" y="2311791"/>
              <a:ext cx="3197879" cy="1695889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9ACAE0E-099B-D024-01A8-3AD02F69105D}"/>
                </a:ext>
              </a:extLst>
            </p:cNvPr>
            <p:cNvSpPr txBox="1"/>
            <p:nvPr/>
          </p:nvSpPr>
          <p:spPr>
            <a:xfrm>
              <a:off x="7283992" y="2770854"/>
              <a:ext cx="3087400" cy="52583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2800" b="1" dirty="0">
                  <a:ln w="12700">
                    <a:noFill/>
                  </a:ln>
                  <a:solidFill>
                    <a:schemeClr val="bg1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We did it!!</a:t>
              </a:r>
            </a:p>
            <a:p>
              <a:pPr algn="ctr" rtl="0"/>
              <a:r>
                <a:rPr lang="en-US" sz="1600" b="1" dirty="0">
                  <a:ln w="12700">
                    <a:noFill/>
                  </a:ln>
                  <a:solidFill>
                    <a:srgbClr val="FFC800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We saved the village! You are a true hero! We will always remember your bravery!</a:t>
              </a:r>
              <a:endParaRPr lang="ar-EG" sz="1600" b="1" dirty="0">
                <a:ln w="12700">
                  <a:noFill/>
                </a:ln>
                <a:solidFill>
                  <a:srgbClr val="FFC80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</p:txBody>
        </p:sp>
      </p:grpSp>
      <p:pic>
        <p:nvPicPr>
          <p:cNvPr id="13" name="صورة 12">
            <a:hlinkClick r:id="" action="ppaction://hlinkshowjump?jump=endshow"/>
            <a:hlinkHover r:id="" action="ppaction://noaction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52F4F393-D654-D144-AA33-3BC668ABB3F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6818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ail">
            <a:hlinkClick r:id="" action="ppaction://media"/>
            <a:extLst>
              <a:ext uri="{FF2B5EF4-FFF2-40B4-BE49-F238E27FC236}">
                <a16:creationId xmlns:a16="http://schemas.microsoft.com/office/drawing/2014/main" id="{4F439042-8938-D46B-0DEA-397998CB61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5" name="frame">
            <a:extLst>
              <a:ext uri="{FF2B5EF4-FFF2-40B4-BE49-F238E27FC236}">
                <a16:creationId xmlns:a16="http://schemas.microsoft.com/office/drawing/2014/main" id="{5627E578-CF58-14F1-7885-B1E82E229D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8" name="zapsplat_cartoon_orchestral_pizzicato_mallets_loser_fail_002_92497">
            <a:hlinkClick r:id="" action="ppaction://media"/>
            <a:extLst>
              <a:ext uri="{FF2B5EF4-FFF2-40B4-BE49-F238E27FC236}">
                <a16:creationId xmlns:a16="http://schemas.microsoft.com/office/drawing/2014/main" id="{B4F3F2F7-4F88-6ECC-51D8-903AF701A5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61355" y="-638175"/>
            <a:ext cx="487363" cy="487363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0F2631D-38EB-2B78-507E-1B6DF78F63C7}"/>
              </a:ext>
            </a:extLst>
          </p:cNvPr>
          <p:cNvGrpSpPr/>
          <p:nvPr/>
        </p:nvGrpSpPr>
        <p:grpSpPr>
          <a:xfrm>
            <a:off x="3743474" y="1234124"/>
            <a:ext cx="4523123" cy="4389751"/>
            <a:chOff x="543558" y="1212439"/>
            <a:chExt cx="4523123" cy="438975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C879D378-F597-A92F-DD15-4E623D206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543558" y="1588497"/>
              <a:ext cx="4523123" cy="4013693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30FE1923-2371-F669-B666-BEA5BC4A65F0}"/>
                </a:ext>
              </a:extLst>
            </p:cNvPr>
            <p:cNvSpPr txBox="1"/>
            <p:nvPr/>
          </p:nvSpPr>
          <p:spPr>
            <a:xfrm>
              <a:off x="1110980" y="2509843"/>
              <a:ext cx="3511296" cy="148636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>
                <a:lnSpc>
                  <a:spcPct val="150000"/>
                </a:lnSpc>
              </a:pPr>
              <a:r>
                <a:rPr lang="en-US" sz="3200" b="1" dirty="0">
                  <a:ln w="12700">
                    <a:noFill/>
                  </a:ln>
                  <a:solidFill>
                    <a:srgbClr val="FFC800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Wrong</a:t>
              </a:r>
            </a:p>
            <a:p>
              <a:pPr algn="ctr" rtl="0">
                <a:lnSpc>
                  <a:spcPct val="150000"/>
                </a:lnSpc>
              </a:pPr>
              <a:r>
                <a:rPr lang="en-US" sz="3200" b="1" dirty="0">
                  <a:ln w="12700">
                    <a:noFill/>
                  </a:ln>
                  <a:solidFill>
                    <a:srgbClr val="FFC800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 answer</a:t>
              </a:r>
            </a:p>
          </p:txBody>
        </p:sp>
        <p:sp>
          <p:nvSpPr>
            <p:cNvPr id="11" name="مستطيل: زوايا مستديرة 10">
              <a:hlinkClick r:id="" action="ppaction://hlinkshowjump?jump=endshow">
                <a:snd r:embed="rId9" name="arrow.wav"/>
              </a:hlinkClick>
              <a:hlinkHover r:id="" action="ppaction://noaction">
                <a:snd r:embed="rId9" name="arrow.wav"/>
              </a:hlinkHover>
              <a:extLst>
                <a:ext uri="{FF2B5EF4-FFF2-40B4-BE49-F238E27FC236}">
                  <a16:creationId xmlns:a16="http://schemas.microsoft.com/office/drawing/2014/main" id="{57ABFEC1-3BE8-398D-1518-1E0E2878886A}"/>
                </a:ext>
              </a:extLst>
            </p:cNvPr>
            <p:cNvSpPr/>
            <p:nvPr/>
          </p:nvSpPr>
          <p:spPr>
            <a:xfrm>
              <a:off x="1944608" y="4168760"/>
              <a:ext cx="1844040" cy="448340"/>
            </a:xfrm>
            <a:prstGeom prst="roundRect">
              <a:avLst>
                <a:gd name="adj" fmla="val 22095"/>
              </a:avLst>
            </a:prstGeom>
            <a:blipFill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16968" t="-56065" r="-16970" b="-56744"/>
              </a:stretch>
            </a:blipFill>
            <a:ln>
              <a:noFill/>
            </a:ln>
            <a:effectLst>
              <a:innerShdw blurRad="2921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1400" b="1" dirty="0">
                  <a:ln w="12700">
                    <a:noFill/>
                  </a:ln>
                  <a:solidFill>
                    <a:schemeClr val="bg1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Return to the question</a:t>
              </a:r>
              <a:endParaRPr lang="ar-EG" sz="1400" b="1" dirty="0">
                <a:ln w="12700">
                  <a:noFill/>
                </a:ln>
                <a:solidFill>
                  <a:schemeClr val="bg1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</p:txBody>
        </p:sp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A4ADD535-908E-184F-C041-02A6848A7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2032043" y="1212439"/>
              <a:ext cx="1546152" cy="1297404"/>
            </a:xfrm>
            <a:prstGeom prst="rect">
              <a:avLst/>
            </a:prstGeom>
          </p:spPr>
        </p:pic>
      </p:grpSp>
      <p:pic>
        <p:nvPicPr>
          <p:cNvPr id="14" name="x">
            <a:hlinkClick r:id="" action="ppaction://hlinkshowjump?jump=endshow"/>
            <a:hlinkHover r:id="" action="ppaction://noaction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EB8E9A3D-9B0E-B837-D860-D39EC408149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56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24209A8-DB94-1D77-AA2F-C77CE0089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59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E50D67-6413-F2A3-B339-007EC3F86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CB91F336-AFDB-9865-FD82-D9709525A409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Harmattan"/>
              <a:cs typeface="Arial" panose="020B0604020202020204" pitchFamily="34" charset="0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3680C896-3845-8B17-4720-2D01F5CFB8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3825" y="610285"/>
            <a:ext cx="4324350" cy="815493"/>
          </a:xfrm>
          <a:prstGeom prst="rect">
            <a:avLst/>
          </a:prstGeom>
        </p:spPr>
        <p:txBody>
          <a:bodyPr/>
          <a:lstStyle/>
          <a:p>
            <a:pPr algn="ctr" rtl="0"/>
            <a:r>
              <a:rPr lang="en-US" sz="3200" u="sng" dirty="0">
                <a:solidFill>
                  <a:srgbClr val="00FF85"/>
                </a:solidFill>
                <a:latin typeface="Montserrat" pitchFamily="2" charset="0"/>
                <a:cs typeface="Arial" panose="020B0604020202020204" pitchFamily="34" charset="0"/>
              </a:rPr>
              <a:t>Usage Instructions</a:t>
            </a:r>
            <a:endParaRPr lang="ar-EG" sz="3200" u="sng" dirty="0">
              <a:solidFill>
                <a:srgbClr val="00FF85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F7A9227E-D3D1-7305-AE2B-3C3FED4D2B6A}"/>
              </a:ext>
            </a:extLst>
          </p:cNvPr>
          <p:cNvSpPr txBox="1">
            <a:spLocks/>
          </p:cNvSpPr>
          <p:nvPr/>
        </p:nvSpPr>
        <p:spPr>
          <a:xfrm>
            <a:off x="523076" y="1231106"/>
            <a:ext cx="7166882" cy="454817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To edit this template, click the 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FF85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Enable Editing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” message that will appear below the main menus at the top of PowerPoint.</a:t>
            </a:r>
          </a:p>
          <a:p>
            <a:pPr marL="342900" lvl="0" indent="-342900" algn="l" rtl="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To increase the number of questions, you can duplicate slides number (slide 5 or 6 or 7).</a:t>
            </a:r>
          </a:p>
          <a:p>
            <a:pPr marL="342900" lvl="0" indent="-342900" algn="l" rtl="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To duplicate a slide, right-click on the slide, then choose &gt; Duplicate Slide.</a:t>
            </a:r>
          </a:p>
          <a:p>
            <a:pPr marL="342900" lvl="0" indent="-342900" algn="l" rtl="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Do not delete or change the position of these slides: (slide 1 or 2 or 3 or 4 or 8 or 9 or 10 or 11).</a:t>
            </a:r>
          </a:p>
          <a:p>
            <a:pPr marL="342900" lvl="0" indent="-342900" algn="l" rtl="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Font used in the template: Montserrat (</a:t>
            </a:r>
            <a:r>
              <a:rPr lang="en-US" sz="1600" dirty="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  <a:hlinkClick r:id="rId3"/>
              </a:rPr>
              <a:t>link</a:t>
            </a:r>
            <a:r>
              <a:rPr lang="en-US" sz="1600" dirty="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0C4CBCC-3E5B-BE83-5345-6D5B22D2C0E0}"/>
              </a:ext>
            </a:extLst>
          </p:cNvPr>
          <p:cNvGrpSpPr/>
          <p:nvPr/>
        </p:nvGrpSpPr>
        <p:grpSpPr>
          <a:xfrm>
            <a:off x="10557186" y="4848"/>
            <a:ext cx="1593228" cy="1582533"/>
            <a:chOff x="10557186" y="4848"/>
            <a:chExt cx="1593228" cy="1582533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4675ED49-F4FD-4E8D-AFF1-1223A1239283}"/>
                </a:ext>
              </a:extLst>
            </p:cNvPr>
            <p:cNvGrpSpPr/>
            <p:nvPr/>
          </p:nvGrpSpPr>
          <p:grpSpPr>
            <a:xfrm>
              <a:off x="10557186" y="4848"/>
              <a:ext cx="1593228" cy="1582533"/>
              <a:chOff x="3045488" y="215272"/>
              <a:chExt cx="4505870" cy="4475621"/>
            </a:xfrm>
          </p:grpSpPr>
          <p:sp>
            <p:nvSpPr>
              <p:cNvPr id="17" name="شكل بيضاوي 16">
                <a:extLst>
                  <a:ext uri="{FF2B5EF4-FFF2-40B4-BE49-F238E27FC236}">
                    <a16:creationId xmlns:a16="http://schemas.microsoft.com/office/drawing/2014/main" id="{9E7A5712-C096-E83C-FD4C-F309AB0F4FDB}"/>
                  </a:ext>
                </a:extLst>
              </p:cNvPr>
              <p:cNvSpPr/>
              <p:nvPr/>
            </p:nvSpPr>
            <p:spPr>
              <a:xfrm>
                <a:off x="3045488" y="249083"/>
                <a:ext cx="4441810" cy="44418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17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Harmattan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F3FB7040-DE05-D122-D9EF-35381C846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9548" y="215272"/>
                <a:ext cx="4441810" cy="4444579"/>
              </a:xfrm>
              <a:prstGeom prst="rect">
                <a:avLst/>
              </a:prstGeom>
            </p:spPr>
          </p:pic>
        </p:grpSp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6449E057-1DBE-57F2-FCF4-301FAE8ABB94}"/>
                </a:ext>
              </a:extLst>
            </p:cNvPr>
            <p:cNvSpPr/>
            <p:nvPr/>
          </p:nvSpPr>
          <p:spPr>
            <a:xfrm>
              <a:off x="10956131" y="1231106"/>
              <a:ext cx="857250" cy="97632"/>
            </a:xfrm>
            <a:prstGeom prst="rect">
              <a:avLst/>
            </a:prstGeom>
            <a:solidFill>
              <a:srgbClr val="0023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>
                <a:latin typeface="Montserrat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9BA82F-9D00-03A2-EADA-0B871948092E}"/>
              </a:ext>
            </a:extLst>
          </p:cNvPr>
          <p:cNvSpPr txBox="1"/>
          <p:nvPr/>
        </p:nvSpPr>
        <p:spPr>
          <a:xfrm>
            <a:off x="2034404" y="6307488"/>
            <a:ext cx="79095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FF85"/>
                </a:solidFill>
                <a:latin typeface="Montserrat" pitchFamily="2" charset="0"/>
                <a:cs typeface="Arial" panose="020B0604020202020204" pitchFamily="34" charset="0"/>
              </a:rPr>
              <a:t>This template was downloaded from  </a:t>
            </a:r>
            <a:r>
              <a:rPr lang="en-US" sz="1000" dirty="0">
                <a:solidFill>
                  <a:srgbClr val="00FF85"/>
                </a:solidFill>
                <a:latin typeface="Montserrat" pitchFamily="2" charset="0"/>
                <a:cs typeface="Arial" panose="020B0604020202020204" pitchFamily="34" charset="0"/>
                <a:hlinkClick r:id="rId5"/>
              </a:rPr>
              <a:t>ingez-ppt.com</a:t>
            </a:r>
            <a:r>
              <a:rPr lang="en-US" sz="1000" dirty="0">
                <a:solidFill>
                  <a:srgbClr val="00FF85"/>
                </a:solidFill>
                <a:latin typeface="Montserrat" pitchFamily="2" charset="0"/>
                <a:cs typeface="Arial" panose="020B0604020202020204" pitchFamily="34" charset="0"/>
              </a:rPr>
              <a:t>   --a website for PowerPoint templates</a:t>
            </a:r>
            <a:endParaRPr lang="ar-EG" sz="1000" dirty="0">
              <a:solidFill>
                <a:srgbClr val="00FF85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8" name="رسم 7" descr="تحذير مع تعبئة خالصة">
            <a:extLst>
              <a:ext uri="{FF2B5EF4-FFF2-40B4-BE49-F238E27FC236}">
                <a16:creationId xmlns:a16="http://schemas.microsoft.com/office/drawing/2014/main" id="{78D76C2A-A08C-EB1A-A13B-6A14910F70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5579" y="6295627"/>
            <a:ext cx="258084" cy="258082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59C4CAD2-965F-ECF5-2DB2-B70190D0087B}"/>
              </a:ext>
            </a:extLst>
          </p:cNvPr>
          <p:cNvSpPr/>
          <p:nvPr/>
        </p:nvSpPr>
        <p:spPr>
          <a:xfrm>
            <a:off x="3006896" y="6251176"/>
            <a:ext cx="5964576" cy="375946"/>
          </a:xfrm>
          <a:prstGeom prst="roundRect">
            <a:avLst/>
          </a:prstGeom>
          <a:noFill/>
          <a:ln>
            <a:solidFill>
              <a:srgbClr val="00F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Harmattan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BAAAF4A-FE45-3EC8-7350-CCC07768F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2924" y="1800637"/>
            <a:ext cx="3246000" cy="3641774"/>
          </a:xfrm>
          <a:prstGeom prst="rect">
            <a:avLst/>
          </a:prstGeom>
          <a:ln w="6350">
            <a:solidFill>
              <a:srgbClr val="00FF85"/>
            </a:solidFill>
          </a:ln>
        </p:spPr>
      </p:pic>
    </p:spTree>
    <p:extLst>
      <p:ext uri="{BB962C8B-B14F-4D97-AF65-F5344CB8AC3E}">
        <p14:creationId xmlns:p14="http://schemas.microsoft.com/office/powerpoint/2010/main" val="62302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angon and village (1)">
            <a:hlinkClick r:id="" action="ppaction://media"/>
            <a:extLst>
              <a:ext uri="{FF2B5EF4-FFF2-40B4-BE49-F238E27FC236}">
                <a16:creationId xmlns:a16="http://schemas.microsoft.com/office/drawing/2014/main" id="{7EBFC8D5-C6F7-A5A1-BF29-A72BD3DC3C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3"/>
                </p14:media>
              </p:ext>
            </p:extLst>
          </p:nvPr>
        </p:nvPicPr>
        <p:blipFill>
          <a:blip r:embed="rId5"/>
          <a:srcRect b="197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ame">
            <a:extLst>
              <a:ext uri="{FF2B5EF4-FFF2-40B4-BE49-F238E27FC236}">
                <a16:creationId xmlns:a16="http://schemas.microsoft.com/office/drawing/2014/main" id="{34943BCE-B7FD-2E8C-B277-893D8081FD1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4" name="صورة 3">
            <a:hlinkClick r:id="" action="ppaction://hlinkshowjump?jump=endshow"/>
            <a:hlinkHover r:id="" action="ppaction://noaction">
              <a:snd r:embed="rId6" name="click.wav"/>
            </a:hlinkHover>
            <a:extLst>
              <a:ext uri="{FF2B5EF4-FFF2-40B4-BE49-F238E27FC236}">
                <a16:creationId xmlns:a16="http://schemas.microsoft.com/office/drawing/2014/main" id="{ED274967-889D-F217-B58C-C6B750245C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4607608-7CE4-4F79-FD46-958E61534349}"/>
              </a:ext>
            </a:extLst>
          </p:cNvPr>
          <p:cNvGrpSpPr/>
          <p:nvPr/>
        </p:nvGrpSpPr>
        <p:grpSpPr>
          <a:xfrm>
            <a:off x="1031133" y="2089150"/>
            <a:ext cx="5398696" cy="3673475"/>
            <a:chOff x="1130300" y="2184400"/>
            <a:chExt cx="5398696" cy="3673475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4E03796-2A34-D00B-D329-390A47DAA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1400"/>
            <a:stretch>
              <a:fillRect/>
            </a:stretch>
          </p:blipFill>
          <p:spPr>
            <a:xfrm>
              <a:off x="1130300" y="2184400"/>
              <a:ext cx="5398696" cy="3673475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B38A5EA3-7350-F474-2C68-C6F00C85E07D}"/>
                </a:ext>
              </a:extLst>
            </p:cNvPr>
            <p:cNvSpPr txBox="1"/>
            <p:nvPr/>
          </p:nvSpPr>
          <p:spPr>
            <a:xfrm>
              <a:off x="2362993" y="2184400"/>
              <a:ext cx="2933310" cy="294292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>
                <a:lnSpc>
                  <a:spcPct val="130000"/>
                </a:lnSpc>
              </a:pPr>
              <a:r>
                <a:rPr lang="en-US" sz="2400" b="1" dirty="0">
                  <a:ln w="12700">
                    <a:noFill/>
                  </a:ln>
                  <a:solidFill>
                    <a:srgbClr val="FFC800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Hello, hero…</a:t>
              </a:r>
            </a:p>
            <a:p>
              <a:pPr algn="ctr" rtl="0">
                <a:lnSpc>
                  <a:spcPct val="130000"/>
                </a:lnSpc>
              </a:pPr>
              <a:endParaRPr lang="ar-SA" sz="800" b="1" dirty="0">
                <a:ln w="12700">
                  <a:noFill/>
                </a:ln>
                <a:solidFill>
                  <a:srgbClr val="6F0F1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  <a:p>
              <a:pPr algn="ctr" rtl="0">
                <a:lnSpc>
                  <a:spcPct val="130000"/>
                </a:lnSpc>
              </a:pPr>
              <a:r>
                <a:rPr lang="en-US" sz="1600" b="1" dirty="0">
                  <a:ln w="127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I am the guardian of this small village. We used to live in peace… until the dragon appeared! It is getting closer… and I cannot defeat it alone.</a:t>
              </a:r>
            </a:p>
            <a:p>
              <a:pPr algn="ctr" rtl="0">
                <a:lnSpc>
                  <a:spcPct val="130000"/>
                </a:lnSpc>
              </a:pPr>
              <a:r>
                <a:rPr lang="en-US" sz="1600" b="1" dirty="0">
                  <a:ln w="127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Will you help me?</a:t>
              </a:r>
              <a:endParaRPr lang="ar-EG" sz="2000" b="1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</p:txBody>
        </p:sp>
      </p:grpSp>
      <p:sp>
        <p:nvSpPr>
          <p:cNvPr id="12" name="البدء">
            <a:hlinkClick r:id="" action="ppaction://hlinkshowjump?jump=nextslide">
              <a:snd r:embed="rId9" name="arrow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0DB6F471-F885-E5EA-19D7-043844201D26}"/>
              </a:ext>
            </a:extLst>
          </p:cNvPr>
          <p:cNvSpPr/>
          <p:nvPr/>
        </p:nvSpPr>
        <p:spPr>
          <a:xfrm>
            <a:off x="3329621" y="5144194"/>
            <a:ext cx="771885" cy="876128"/>
          </a:xfrm>
          <a:prstGeom prst="roundRect">
            <a:avLst>
              <a:gd name="adj" fmla="val 0"/>
            </a:avLst>
          </a:prstGeom>
          <a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sz="40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8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">
            <a:hlinkClick r:id="" action="ppaction://media"/>
            <a:extLst>
              <a:ext uri="{FF2B5EF4-FFF2-40B4-BE49-F238E27FC236}">
                <a16:creationId xmlns:a16="http://schemas.microsoft.com/office/drawing/2014/main" id="{02090326-9A35-E728-A04D-522FAB88D6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" end="3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864"/>
            <a:ext cx="12192001" cy="6858001"/>
          </a:xfrm>
          <a:prstGeom prst="rect">
            <a:avLst/>
          </a:prstGeom>
        </p:spPr>
      </p:pic>
      <p:sp>
        <p:nvSpPr>
          <p:cNvPr id="37" name="frame">
            <a:extLst>
              <a:ext uri="{FF2B5EF4-FFF2-40B4-BE49-F238E27FC236}">
                <a16:creationId xmlns:a16="http://schemas.microsoft.com/office/drawing/2014/main" id="{18DBD531-243D-0F99-2D65-BB3EC1A9FB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23" name="action bars">
            <a:extLst>
              <a:ext uri="{FF2B5EF4-FFF2-40B4-BE49-F238E27FC236}">
                <a16:creationId xmlns:a16="http://schemas.microsoft.com/office/drawing/2014/main" id="{1F7D8B84-7037-6154-360A-A4B2527242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742" cy="6858000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BC0B95A-2AC9-5AC2-52B4-49259ECD1178}"/>
              </a:ext>
            </a:extLst>
          </p:cNvPr>
          <p:cNvGrpSpPr/>
          <p:nvPr/>
        </p:nvGrpSpPr>
        <p:grpSpPr>
          <a:xfrm>
            <a:off x="1188757" y="279814"/>
            <a:ext cx="5275837" cy="1218220"/>
            <a:chOff x="7924591" y="3596149"/>
            <a:chExt cx="4274143" cy="1472182"/>
          </a:xfrm>
          <a:effectLst/>
        </p:grpSpPr>
        <p:sp>
          <p:nvSpPr>
            <p:cNvPr id="13" name="فقاعة الكلام: مستطيلة مستديرة الزوايا 12">
              <a:extLst>
                <a:ext uri="{FF2B5EF4-FFF2-40B4-BE49-F238E27FC236}">
                  <a16:creationId xmlns:a16="http://schemas.microsoft.com/office/drawing/2014/main" id="{99A6F6DC-BB55-FD30-57A2-A8B94576C916}"/>
                </a:ext>
              </a:extLst>
            </p:cNvPr>
            <p:cNvSpPr/>
            <p:nvPr/>
          </p:nvSpPr>
          <p:spPr>
            <a:xfrm>
              <a:off x="7924800" y="3596149"/>
              <a:ext cx="4273934" cy="1472182"/>
            </a:xfrm>
            <a:prstGeom prst="wedgeRoundRectCallout">
              <a:avLst>
                <a:gd name="adj1" fmla="val 36943"/>
                <a:gd name="adj2" fmla="val 87521"/>
                <a:gd name="adj3" fmla="val 16667"/>
              </a:avLst>
            </a:prstGeom>
            <a:solidFill>
              <a:srgbClr val="FFFFFF">
                <a:alpha val="73000"/>
              </a:srgbClr>
            </a:solidFill>
            <a:ln w="38100">
              <a:solidFill>
                <a:srgbClr val="6F0F1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022C099F-A04E-88E7-D4DB-EE3C3F1FB6B3}"/>
                </a:ext>
              </a:extLst>
            </p:cNvPr>
            <p:cNvSpPr txBox="1"/>
            <p:nvPr/>
          </p:nvSpPr>
          <p:spPr>
            <a:xfrm>
              <a:off x="7924591" y="3831521"/>
              <a:ext cx="4273933" cy="10042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i="1" dirty="0">
                  <a:solidFill>
                    <a:srgbClr val="6F0F10"/>
                  </a:solidFill>
                </a:rPr>
                <a:t>"Ha ha ha! Who dares challenge me? I will attack this village!"</a:t>
              </a:r>
              <a:endParaRPr lang="ar-EG" sz="2400" i="1" dirty="0">
                <a:solidFill>
                  <a:srgbClr val="6F0F10"/>
                </a:solidFill>
              </a:endParaRPr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773E97DA-0543-FFD7-0972-4EF5D09A78F6}"/>
              </a:ext>
            </a:extLst>
          </p:cNvPr>
          <p:cNvGrpSpPr/>
          <p:nvPr/>
        </p:nvGrpSpPr>
        <p:grpSpPr>
          <a:xfrm>
            <a:off x="4243040" y="3808582"/>
            <a:ext cx="5275579" cy="1218220"/>
            <a:chOff x="7924798" y="3879569"/>
            <a:chExt cx="4273934" cy="1472182"/>
          </a:xfrm>
          <a:effectLst/>
        </p:grpSpPr>
        <p:sp>
          <p:nvSpPr>
            <p:cNvPr id="28" name="فقاعة الكلام: مستطيلة مستديرة الزوايا 12">
              <a:extLst>
                <a:ext uri="{FF2B5EF4-FFF2-40B4-BE49-F238E27FC236}">
                  <a16:creationId xmlns:a16="http://schemas.microsoft.com/office/drawing/2014/main" id="{224DD4F2-D4CA-7AAC-3E58-1B947E5AC3D8}"/>
                </a:ext>
              </a:extLst>
            </p:cNvPr>
            <p:cNvSpPr/>
            <p:nvPr/>
          </p:nvSpPr>
          <p:spPr>
            <a:xfrm>
              <a:off x="7924798" y="3879569"/>
              <a:ext cx="4273934" cy="1472182"/>
            </a:xfrm>
            <a:prstGeom prst="wedgeRoundRectCallout">
              <a:avLst>
                <a:gd name="adj1" fmla="val -58869"/>
                <a:gd name="adj2" fmla="val -34452"/>
                <a:gd name="adj3" fmla="val 16667"/>
              </a:avLst>
            </a:prstGeom>
            <a:solidFill>
              <a:srgbClr val="FFFFFF">
                <a:alpha val="74000"/>
              </a:srgbClr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ADB22662-5636-09FA-0AD4-44855249BCD9}"/>
                </a:ext>
              </a:extLst>
            </p:cNvPr>
            <p:cNvSpPr txBox="1"/>
            <p:nvPr/>
          </p:nvSpPr>
          <p:spPr>
            <a:xfrm>
              <a:off x="8012225" y="4113543"/>
              <a:ext cx="4099078" cy="100423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i="1" dirty="0"/>
                <a:t>"I won’t let you! I have a smart friend who will help me!"</a:t>
              </a:r>
              <a:endParaRPr lang="ar-EG" sz="2400" i="1" dirty="0"/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53B1A383-2A1E-E54D-F37C-6273BF6A2A4E}"/>
              </a:ext>
            </a:extLst>
          </p:cNvPr>
          <p:cNvGrpSpPr/>
          <p:nvPr/>
        </p:nvGrpSpPr>
        <p:grpSpPr>
          <a:xfrm>
            <a:off x="0" y="5638800"/>
            <a:ext cx="12192000" cy="1219200"/>
            <a:chOff x="0" y="5638800"/>
            <a:chExt cx="12192000" cy="1219200"/>
          </a:xfrm>
        </p:grpSpPr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C3948262-23A5-9822-47B9-38E41EE838AA}"/>
                </a:ext>
              </a:extLst>
            </p:cNvPr>
            <p:cNvSpPr/>
            <p:nvPr/>
          </p:nvSpPr>
          <p:spPr>
            <a:xfrm>
              <a:off x="0" y="5638800"/>
              <a:ext cx="12192000" cy="1219200"/>
            </a:xfrm>
            <a:prstGeom prst="rect">
              <a:avLst/>
            </a:prstGeom>
            <a:solidFill>
              <a:schemeClr val="dk1">
                <a:alpha val="65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21FAA5B7-C31F-98B3-6830-80226098F1AD}"/>
                </a:ext>
              </a:extLst>
            </p:cNvPr>
            <p:cNvSpPr txBox="1"/>
            <p:nvPr/>
          </p:nvSpPr>
          <p:spPr>
            <a:xfrm>
              <a:off x="1189015" y="5726548"/>
              <a:ext cx="10342585" cy="1015663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dirty="0">
                  <a:solidFill>
                    <a:schemeClr val="bg1"/>
                  </a:solidFill>
                </a:rPr>
                <a:t>“Each time you answer correctly, I will strike the dragon and reduce its power! But if the answer is wrong… it will attack us!</a:t>
              </a:r>
            </a:p>
            <a:p>
              <a:pPr algn="l" rtl="0"/>
              <a:r>
                <a:rPr lang="en-US" sz="2000" dirty="0">
                  <a:solidFill>
                    <a:schemeClr val="bg1"/>
                  </a:solidFill>
                </a:rPr>
                <a:t> So let’s start quickly!”</a:t>
              </a:r>
              <a:endParaRPr lang="ar-EG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البدء">
            <a:hlinkClick r:id="" action="ppaction://hlinkshowjump?jump=nextslid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7831B7C9-DE3D-15C0-DA45-8E5EA69E9BD1}"/>
              </a:ext>
            </a:extLst>
          </p:cNvPr>
          <p:cNvSpPr/>
          <p:nvPr/>
        </p:nvSpPr>
        <p:spPr>
          <a:xfrm>
            <a:off x="274457" y="5796316"/>
            <a:ext cx="771885" cy="876128"/>
          </a:xfrm>
          <a:prstGeom prst="roundRect">
            <a:avLst>
              <a:gd name="adj" fmla="val 0"/>
            </a:avLst>
          </a:prstGeom>
          <a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sz="40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36" name="x">
            <a:hlinkClick r:id="" action="ppaction://hlinkshowjump?jump=endshow"/>
            <a:hlinkHover r:id="" action="ppaction://noaction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AB5ED218-3694-EA6E-95DC-7A9B6621DE0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">
            <a:hlinkClick r:id="" action="ppaction://media"/>
            <a:extLst>
              <a:ext uri="{FF2B5EF4-FFF2-40B4-BE49-F238E27FC236}">
                <a16:creationId xmlns:a16="http://schemas.microsoft.com/office/drawing/2014/main" id="{E11F14B3-1438-A1F4-E336-440CA3CAB3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" end="3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864"/>
            <a:ext cx="12192001" cy="6859864"/>
          </a:xfrm>
          <a:prstGeom prst="rect">
            <a:avLst/>
          </a:prstGeom>
        </p:spPr>
      </p:pic>
      <p:sp>
        <p:nvSpPr>
          <p:cNvPr id="12" name="frame">
            <a:extLst>
              <a:ext uri="{FF2B5EF4-FFF2-40B4-BE49-F238E27FC236}">
                <a16:creationId xmlns:a16="http://schemas.microsoft.com/office/drawing/2014/main" id="{D85000B6-153C-8D66-23E6-D14ABC8078F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2" name="خلفية السؤال">
            <a:extLst>
              <a:ext uri="{FF2B5EF4-FFF2-40B4-BE49-F238E27FC236}">
                <a16:creationId xmlns:a16="http://schemas.microsoft.com/office/drawing/2014/main" id="{2C5A42BE-CD9B-5A93-629C-34C13D4995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7" b="3573"/>
          <a:stretch/>
        </p:blipFill>
        <p:spPr>
          <a:xfrm>
            <a:off x="2662831" y="-1"/>
            <a:ext cx="6866338" cy="6858002"/>
          </a:xfrm>
          <a:prstGeom prst="rect">
            <a:avLst/>
          </a:prstGeom>
        </p:spPr>
      </p:pic>
      <p:sp>
        <p:nvSpPr>
          <p:cNvPr id="7" name="اجابة خاطئة">
            <a:hlinkClick r:id="" action="ppaction://customshow?id=0&amp;return=tru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95A6CABA-F781-3A4B-6882-4DA9B73F5BBC}"/>
              </a:ext>
            </a:extLst>
          </p:cNvPr>
          <p:cNvSpPr/>
          <p:nvPr/>
        </p:nvSpPr>
        <p:spPr>
          <a:xfrm>
            <a:off x="4152677" y="4275919"/>
            <a:ext cx="3886648" cy="102667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FFE14B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  <a:endParaRPr lang="ar-EG" sz="2200" b="1" dirty="0">
              <a:solidFill>
                <a:srgbClr val="FFE14B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8" name="اجابة صحيحة">
            <a:hlinkClick r:id="" action="ppaction://hlinkshowjump?jump=nextslid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29BE3FAA-5C33-9B9D-662D-563E70F1D42D}"/>
              </a:ext>
            </a:extLst>
          </p:cNvPr>
          <p:cNvSpPr/>
          <p:nvPr/>
        </p:nvSpPr>
        <p:spPr>
          <a:xfrm>
            <a:off x="4152677" y="5537274"/>
            <a:ext cx="3886648" cy="1017976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FFE14B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Correct answer</a:t>
            </a:r>
            <a:endParaRPr lang="ar-EG" sz="2200" b="1" dirty="0">
              <a:solidFill>
                <a:srgbClr val="FFE14B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9" name="اجابة خاطئة">
            <a:hlinkClick r:id="" action="ppaction://customshow?id=0&amp;return=tru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939C79E2-34C4-DFEF-5B01-4ABD51FBBDEB}"/>
              </a:ext>
            </a:extLst>
          </p:cNvPr>
          <p:cNvSpPr/>
          <p:nvPr/>
        </p:nvSpPr>
        <p:spPr>
          <a:xfrm>
            <a:off x="4152677" y="3019965"/>
            <a:ext cx="3886648" cy="1031020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FFE14B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  <a:endParaRPr lang="ar-EG" sz="2200" b="1" dirty="0">
              <a:solidFill>
                <a:srgbClr val="FFE14B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10" name="السؤال">
            <a:extLst>
              <a:ext uri="{FF2B5EF4-FFF2-40B4-BE49-F238E27FC236}">
                <a16:creationId xmlns:a16="http://schemas.microsoft.com/office/drawing/2014/main" id="{7BADA6FB-CCA9-C1CF-1EC8-50E7ABB27E3E}"/>
              </a:ext>
            </a:extLst>
          </p:cNvPr>
          <p:cNvSpPr txBox="1"/>
          <p:nvPr/>
        </p:nvSpPr>
        <p:spPr>
          <a:xfrm>
            <a:off x="3896682" y="1076446"/>
            <a:ext cx="4398636" cy="1776292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 rtl="0"/>
            <a:r>
              <a:rPr lang="en-US" sz="2000" b="1" dirty="0">
                <a:ln w="12700">
                  <a:noFill/>
                </a:ln>
                <a:solidFill>
                  <a:srgbClr val="C0000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This text is an example of a question that can be added in the designated space.</a:t>
            </a:r>
            <a:endParaRPr lang="ar-SA" sz="2000" b="1" dirty="0">
              <a:ln w="12700">
                <a:noFill/>
              </a:ln>
              <a:solidFill>
                <a:srgbClr val="C0000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11" name="x">
            <a:hlinkClick r:id="" action="ppaction://hlinkshowjump?jump=endshow"/>
            <a:hlinkHover r:id="" action="ppaction://noaction">
              <a:snd r:embed="rId9" name="click.wav"/>
            </a:hlinkHover>
            <a:extLst>
              <a:ext uri="{FF2B5EF4-FFF2-40B4-BE49-F238E27FC236}">
                <a16:creationId xmlns:a16="http://schemas.microsoft.com/office/drawing/2014/main" id="{93DD0886-8DE6-5457-F819-8F29E45F4E5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0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12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2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8EB20E7-6380-0407-2ED0-F0F8DFA5B8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Q">
            <a:hlinkClick r:id="" action="ppaction://media"/>
            <a:extLst>
              <a:ext uri="{FF2B5EF4-FFF2-40B4-BE49-F238E27FC236}">
                <a16:creationId xmlns:a16="http://schemas.microsoft.com/office/drawing/2014/main" id="{903469A8-9D74-45F4-8443-D2586657CC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" end="37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864"/>
            <a:ext cx="12192001" cy="6858001"/>
          </a:xfrm>
          <a:prstGeom prst="rect">
            <a:avLst/>
          </a:prstGeom>
        </p:spPr>
      </p:pic>
      <p:pic>
        <p:nvPicPr>
          <p:cNvPr id="7" name="win4">
            <a:hlinkClick r:id="" action="ppaction://media"/>
            <a:extLst>
              <a:ext uri="{FF2B5EF4-FFF2-40B4-BE49-F238E27FC236}">
                <a16:creationId xmlns:a16="http://schemas.microsoft.com/office/drawing/2014/main" id="{534D3A9C-01DB-F083-72ED-A711745639C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2" name="frame">
            <a:extLst>
              <a:ext uri="{FF2B5EF4-FFF2-40B4-BE49-F238E27FC236}">
                <a16:creationId xmlns:a16="http://schemas.microsoft.com/office/drawing/2014/main" id="{5E9F0389-0C68-2CEE-4CE1-C18C1B4A897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4" name="shard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9441" y="1076446"/>
            <a:ext cx="3506418" cy="4583190"/>
          </a:xfrm>
          <a:prstGeom prst="rect">
            <a:avLst/>
          </a:prstGeom>
        </p:spPr>
      </p:pic>
      <p:pic>
        <p:nvPicPr>
          <p:cNvPr id="13" name="خلفية السؤال">
            <a:extLst>
              <a:ext uri="{FF2B5EF4-FFF2-40B4-BE49-F238E27FC236}">
                <a16:creationId xmlns:a16="http://schemas.microsoft.com/office/drawing/2014/main" id="{25BFA680-8105-C801-EF6E-C3E7740D028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7" b="3573"/>
          <a:stretch/>
        </p:blipFill>
        <p:spPr>
          <a:xfrm>
            <a:off x="2662831" y="-1"/>
            <a:ext cx="6866338" cy="6858002"/>
          </a:xfrm>
          <a:prstGeom prst="rect">
            <a:avLst/>
          </a:prstGeom>
        </p:spPr>
      </p:pic>
      <p:sp>
        <p:nvSpPr>
          <p:cNvPr id="18" name="اجابة خاطئة">
            <a:hlinkClick r:id="" action="ppaction://customshow?id=0&amp;return=true">
              <a:snd r:embed="rId13" name="arrow.wav"/>
            </a:hlinkClick>
            <a:hlinkHover r:id="" action="ppaction://noaction" highlightClick="1">
              <a:snd r:embed="rId13" name="arrow.wav"/>
            </a:hlinkHover>
            <a:extLst>
              <a:ext uri="{FF2B5EF4-FFF2-40B4-BE49-F238E27FC236}">
                <a16:creationId xmlns:a16="http://schemas.microsoft.com/office/drawing/2014/main" id="{1C994388-3B99-0BFC-4D2B-CCDFFC717C00}"/>
              </a:ext>
            </a:extLst>
          </p:cNvPr>
          <p:cNvSpPr/>
          <p:nvPr/>
        </p:nvSpPr>
        <p:spPr>
          <a:xfrm>
            <a:off x="4152677" y="5534465"/>
            <a:ext cx="3886648" cy="1026673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FFE14B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  <a:endParaRPr lang="ar-EG" sz="2200" b="1" dirty="0">
              <a:solidFill>
                <a:srgbClr val="FFE14B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19" name="اجابة صحيحة">
            <a:hlinkClick r:id="" action="ppaction://hlinkshowjump?jump=nextslide">
              <a:snd r:embed="rId13" name="arrow.wav"/>
            </a:hlinkClick>
            <a:hlinkHover r:id="" action="ppaction://noaction" highlightClick="1">
              <a:snd r:embed="rId13" name="arrow.wav"/>
            </a:hlinkHover>
            <a:extLst>
              <a:ext uri="{FF2B5EF4-FFF2-40B4-BE49-F238E27FC236}">
                <a16:creationId xmlns:a16="http://schemas.microsoft.com/office/drawing/2014/main" id="{D83D2AD0-8552-523A-A36F-46E10F480AE9}"/>
              </a:ext>
            </a:extLst>
          </p:cNvPr>
          <p:cNvSpPr/>
          <p:nvPr/>
        </p:nvSpPr>
        <p:spPr>
          <a:xfrm>
            <a:off x="4152677" y="4277360"/>
            <a:ext cx="3886648" cy="1017976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FFE14B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Correct answer</a:t>
            </a:r>
            <a:endParaRPr lang="ar-EG" sz="2200" b="1" dirty="0">
              <a:solidFill>
                <a:srgbClr val="FFE14B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0" name="اجابة خاطئة">
            <a:hlinkClick r:id="" action="ppaction://customshow?id=0&amp;return=true">
              <a:snd r:embed="rId13" name="arrow.wav"/>
            </a:hlinkClick>
            <a:hlinkHover r:id="" action="ppaction://noaction" highlightClick="1">
              <a:snd r:embed="rId13" name="arrow.wav"/>
            </a:hlinkHover>
            <a:extLst>
              <a:ext uri="{FF2B5EF4-FFF2-40B4-BE49-F238E27FC236}">
                <a16:creationId xmlns:a16="http://schemas.microsoft.com/office/drawing/2014/main" id="{14871FBA-51A5-B9B8-3283-97A0BBBBF0FA}"/>
              </a:ext>
            </a:extLst>
          </p:cNvPr>
          <p:cNvSpPr/>
          <p:nvPr/>
        </p:nvSpPr>
        <p:spPr>
          <a:xfrm>
            <a:off x="4152677" y="3019965"/>
            <a:ext cx="3886648" cy="1031020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FFE14B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  <a:endParaRPr lang="ar-EG" sz="2200" b="1" dirty="0">
              <a:solidFill>
                <a:srgbClr val="FFE14B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1" name="السؤال">
            <a:extLst>
              <a:ext uri="{FF2B5EF4-FFF2-40B4-BE49-F238E27FC236}">
                <a16:creationId xmlns:a16="http://schemas.microsoft.com/office/drawing/2014/main" id="{A18A759A-59E1-8894-A374-1749E12F6E94}"/>
              </a:ext>
            </a:extLst>
          </p:cNvPr>
          <p:cNvSpPr txBox="1"/>
          <p:nvPr/>
        </p:nvSpPr>
        <p:spPr>
          <a:xfrm>
            <a:off x="3896682" y="1076446"/>
            <a:ext cx="4398636" cy="1797737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 rtl="0"/>
            <a:r>
              <a:rPr lang="en-US" sz="2000" b="1" dirty="0">
                <a:ln w="12700">
                  <a:noFill/>
                </a:ln>
                <a:solidFill>
                  <a:srgbClr val="C0000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This text is an example of a question that can be added in the designated space.</a:t>
            </a:r>
            <a:endParaRPr lang="ar-SA" sz="2000" b="1" dirty="0">
              <a:ln w="12700">
                <a:noFill/>
              </a:ln>
              <a:solidFill>
                <a:srgbClr val="C0000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9" name="shard3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4" b="89542" l="5899" r="89888">
                        <a14:foregroundMark x1="61517" y1="19172" x2="64045" y2="23965"/>
                        <a14:foregroundMark x1="36798" y1="70370" x2="35393" y2="72331"/>
                        <a14:foregroundMark x1="18539" y1="77342" x2="12640" y2="34858"/>
                        <a14:foregroundMark x1="7303" y1="50327" x2="7303" y2="54684"/>
                        <a14:foregroundMark x1="30056" y1="69717" x2="36517" y2="71242"/>
                        <a14:foregroundMark x1="46067" y1="89978" x2="6180" y2="53159"/>
                        <a14:foregroundMark x1="6180" y1="53159" x2="52809" y2="15251"/>
                        <a14:foregroundMark x1="52809" y1="15251" x2="63483" y2="32244"/>
                        <a14:foregroundMark x1="57865" y1="21351" x2="65169" y2="25708"/>
                        <a14:foregroundMark x1="11236" y1="70370" x2="19101" y2="76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50296" y="5955727"/>
            <a:ext cx="494054" cy="636729"/>
          </a:xfrm>
          <a:prstGeom prst="rect">
            <a:avLst/>
          </a:prstGeom>
        </p:spPr>
      </p:pic>
      <p:pic>
        <p:nvPicPr>
          <p:cNvPr id="2" name="shard2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93134" y="5851692"/>
            <a:ext cx="772886" cy="925182"/>
          </a:xfrm>
          <a:prstGeom prst="rect">
            <a:avLst/>
          </a:prstGeom>
        </p:spPr>
      </p:pic>
      <p:pic>
        <p:nvPicPr>
          <p:cNvPr id="6" name="x">
            <a:hlinkClick r:id="" action="ppaction://hlinkshowjump?jump=endshow"/>
            <a:hlinkHover r:id="" action="ppaction://noaction">
              <a:snd r:embed="rId18" name="click.wav"/>
            </a:hlinkHover>
            <a:extLst>
              <a:ext uri="{FF2B5EF4-FFF2-40B4-BE49-F238E27FC236}">
                <a16:creationId xmlns:a16="http://schemas.microsoft.com/office/drawing/2014/main" id="{AC8D8949-B9B8-EFFC-C550-43703791128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1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46706 0.41412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46" y="206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1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87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87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100000" showWhenStopped="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AC19C09-5842-7ADD-32DE-0DFA1CE964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1" y="-3727"/>
            <a:ext cx="12192000" cy="6858000"/>
          </a:xfrm>
          <a:prstGeom prst="rect">
            <a:avLst/>
          </a:prstGeom>
        </p:spPr>
      </p:pic>
      <p:pic>
        <p:nvPicPr>
          <p:cNvPr id="10" name="Q">
            <a:hlinkClick r:id="" action="ppaction://media"/>
            <a:extLst>
              <a:ext uri="{FF2B5EF4-FFF2-40B4-BE49-F238E27FC236}">
                <a16:creationId xmlns:a16="http://schemas.microsoft.com/office/drawing/2014/main" id="{903469A8-9D74-45F4-8443-D2586657CC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" end="37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864"/>
            <a:ext cx="12192001" cy="6858001"/>
          </a:xfrm>
          <a:prstGeom prst="rect">
            <a:avLst/>
          </a:prstGeom>
        </p:spPr>
      </p:pic>
      <p:pic>
        <p:nvPicPr>
          <p:cNvPr id="3" name="win2">
            <a:hlinkClick r:id="" action="ppaction://media"/>
            <a:extLst>
              <a:ext uri="{FF2B5EF4-FFF2-40B4-BE49-F238E27FC236}">
                <a16:creationId xmlns:a16="http://schemas.microsoft.com/office/drawing/2014/main" id="{8399DCA1-F560-B7AA-AB85-55810DB6434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frame">
            <a:extLst>
              <a:ext uri="{FF2B5EF4-FFF2-40B4-BE49-F238E27FC236}">
                <a16:creationId xmlns:a16="http://schemas.microsoft.com/office/drawing/2014/main" id="{5E9F0389-0C68-2CEE-4CE1-C18C1B4A897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4" name="shard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6448" y="1190171"/>
            <a:ext cx="3332404" cy="4355740"/>
          </a:xfrm>
          <a:prstGeom prst="rect">
            <a:avLst/>
          </a:prstGeom>
        </p:spPr>
      </p:pic>
      <p:pic>
        <p:nvPicPr>
          <p:cNvPr id="13" name="خلفية السؤال">
            <a:extLst>
              <a:ext uri="{FF2B5EF4-FFF2-40B4-BE49-F238E27FC236}">
                <a16:creationId xmlns:a16="http://schemas.microsoft.com/office/drawing/2014/main" id="{25BFA680-8105-C801-EF6E-C3E7740D028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7" b="3573"/>
          <a:stretch/>
        </p:blipFill>
        <p:spPr>
          <a:xfrm>
            <a:off x="2662831" y="-1"/>
            <a:ext cx="6866338" cy="6858002"/>
          </a:xfrm>
          <a:prstGeom prst="rect">
            <a:avLst/>
          </a:prstGeom>
        </p:spPr>
      </p:pic>
      <p:sp>
        <p:nvSpPr>
          <p:cNvPr id="18" name="اجابة خاطئة">
            <a:hlinkClick r:id="" action="ppaction://customshow?id=0&amp;return=true">
              <a:snd r:embed="rId13" name="arrow.wav"/>
            </a:hlinkClick>
            <a:hlinkHover r:id="" action="ppaction://noaction" highlightClick="1">
              <a:snd r:embed="rId13" name="arrow.wav"/>
            </a:hlinkHover>
            <a:extLst>
              <a:ext uri="{FF2B5EF4-FFF2-40B4-BE49-F238E27FC236}">
                <a16:creationId xmlns:a16="http://schemas.microsoft.com/office/drawing/2014/main" id="{1C994388-3B99-0BFC-4D2B-CCDFFC717C00}"/>
              </a:ext>
            </a:extLst>
          </p:cNvPr>
          <p:cNvSpPr/>
          <p:nvPr/>
        </p:nvSpPr>
        <p:spPr>
          <a:xfrm>
            <a:off x="4152677" y="4275919"/>
            <a:ext cx="3886648" cy="1026673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FFE14B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  <a:endParaRPr lang="ar-EG" sz="2200" b="1" dirty="0">
              <a:solidFill>
                <a:srgbClr val="FFE14B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19" name="اجابة صحيحة">
            <a:hlinkClick r:id="" action="ppaction://hlinkshowjump?jump=nextslide">
              <a:snd r:embed="rId13" name="arrow.wav"/>
            </a:hlinkClick>
            <a:hlinkHover r:id="" action="ppaction://noaction" highlightClick="1">
              <a:snd r:embed="rId13" name="arrow.wav"/>
            </a:hlinkHover>
            <a:extLst>
              <a:ext uri="{FF2B5EF4-FFF2-40B4-BE49-F238E27FC236}">
                <a16:creationId xmlns:a16="http://schemas.microsoft.com/office/drawing/2014/main" id="{D83D2AD0-8552-523A-A36F-46E10F480AE9}"/>
              </a:ext>
            </a:extLst>
          </p:cNvPr>
          <p:cNvSpPr/>
          <p:nvPr/>
        </p:nvSpPr>
        <p:spPr>
          <a:xfrm>
            <a:off x="4152677" y="3015080"/>
            <a:ext cx="3886648" cy="1017976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FFE14B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Correct answer</a:t>
            </a:r>
            <a:endParaRPr lang="ar-EG" sz="2200" b="1" dirty="0">
              <a:solidFill>
                <a:srgbClr val="FFE14B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0" name="اجابة خاطئة">
            <a:hlinkClick r:id="" action="ppaction://customshow?id=0&amp;return=true">
              <a:snd r:embed="rId13" name="arrow.wav"/>
            </a:hlinkClick>
            <a:hlinkHover r:id="" action="ppaction://noaction" highlightClick="1">
              <a:snd r:embed="rId13" name="arrow.wav"/>
            </a:hlinkHover>
            <a:extLst>
              <a:ext uri="{FF2B5EF4-FFF2-40B4-BE49-F238E27FC236}">
                <a16:creationId xmlns:a16="http://schemas.microsoft.com/office/drawing/2014/main" id="{14871FBA-51A5-B9B8-3283-97A0BBBBF0FA}"/>
              </a:ext>
            </a:extLst>
          </p:cNvPr>
          <p:cNvSpPr/>
          <p:nvPr/>
        </p:nvSpPr>
        <p:spPr>
          <a:xfrm>
            <a:off x="4152677" y="5545455"/>
            <a:ext cx="3886648" cy="1031020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FFE14B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  <a:endParaRPr lang="ar-EG" sz="2200" b="1" dirty="0">
              <a:solidFill>
                <a:srgbClr val="FFE14B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1" name="السؤال">
            <a:extLst>
              <a:ext uri="{FF2B5EF4-FFF2-40B4-BE49-F238E27FC236}">
                <a16:creationId xmlns:a16="http://schemas.microsoft.com/office/drawing/2014/main" id="{A18A759A-59E1-8894-A374-1749E12F6E94}"/>
              </a:ext>
            </a:extLst>
          </p:cNvPr>
          <p:cNvSpPr txBox="1"/>
          <p:nvPr/>
        </p:nvSpPr>
        <p:spPr>
          <a:xfrm>
            <a:off x="3896682" y="1076446"/>
            <a:ext cx="4398636" cy="1797737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 rtl="0"/>
            <a:r>
              <a:rPr lang="en-US" sz="2000" b="1" dirty="0">
                <a:ln w="12700">
                  <a:noFill/>
                </a:ln>
                <a:solidFill>
                  <a:srgbClr val="C0000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This text is an example of a question that can be added in the designated space.</a:t>
            </a:r>
            <a:endParaRPr lang="ar-SA" sz="2000" b="1" dirty="0">
              <a:ln w="12700">
                <a:noFill/>
              </a:ln>
              <a:solidFill>
                <a:srgbClr val="C0000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9" name="shard3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4" b="89542" l="5899" r="89888">
                        <a14:foregroundMark x1="61517" y1="19172" x2="64045" y2="23965"/>
                        <a14:foregroundMark x1="36798" y1="70370" x2="35393" y2="72331"/>
                        <a14:foregroundMark x1="18539" y1="77342" x2="12640" y2="34858"/>
                        <a14:foregroundMark x1="7303" y1="50327" x2="7303" y2="54684"/>
                        <a14:foregroundMark x1="30056" y1="69717" x2="36517" y2="71242"/>
                        <a14:foregroundMark x1="46067" y1="89978" x2="6180" y2="53159"/>
                        <a14:foregroundMark x1="6180" y1="53159" x2="52809" y2="15251"/>
                        <a14:foregroundMark x1="52809" y1="15251" x2="63483" y2="32244"/>
                        <a14:foregroundMark x1="57865" y1="21351" x2="65169" y2="25708"/>
                        <a14:foregroundMark x1="11236" y1="70370" x2="19101" y2="76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50296" y="5955727"/>
            <a:ext cx="494054" cy="636729"/>
          </a:xfrm>
          <a:prstGeom prst="rect">
            <a:avLst/>
          </a:prstGeom>
        </p:spPr>
      </p:pic>
      <p:pic>
        <p:nvPicPr>
          <p:cNvPr id="2" name="shard2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93134" y="5851692"/>
            <a:ext cx="772886" cy="925182"/>
          </a:xfrm>
          <a:prstGeom prst="rect">
            <a:avLst/>
          </a:prstGeom>
        </p:spPr>
      </p:pic>
      <p:pic>
        <p:nvPicPr>
          <p:cNvPr id="6" name="x">
            <a:hlinkClick r:id="" action="ppaction://hlinkshowjump?jump=endshow"/>
            <a:hlinkHover r:id="" action="ppaction://noaction">
              <a:snd r:embed="rId18" name="click.wav"/>
            </a:hlinkHover>
            <a:extLst>
              <a:ext uri="{FF2B5EF4-FFF2-40B4-BE49-F238E27FC236}">
                <a16:creationId xmlns:a16="http://schemas.microsoft.com/office/drawing/2014/main" id="{AC8D8949-B9B8-EFFC-C550-43703791128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1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46706 0.41412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46" y="206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1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87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87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100000" showWhenStopped="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صورة 28">
            <a:extLst>
              <a:ext uri="{FF2B5EF4-FFF2-40B4-BE49-F238E27FC236}">
                <a16:creationId xmlns:a16="http://schemas.microsoft.com/office/drawing/2014/main" id="{749C62F7-67C1-430E-99B7-7C9A47E34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Q">
            <a:hlinkClick r:id="" action="ppaction://media"/>
            <a:extLst>
              <a:ext uri="{FF2B5EF4-FFF2-40B4-BE49-F238E27FC236}">
                <a16:creationId xmlns:a16="http://schemas.microsoft.com/office/drawing/2014/main" id="{903469A8-9D74-45F4-8443-D2586657CC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" end="37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864"/>
            <a:ext cx="12192001" cy="6858001"/>
          </a:xfrm>
          <a:prstGeom prst="rect">
            <a:avLst/>
          </a:prstGeom>
        </p:spPr>
      </p:pic>
      <p:pic>
        <p:nvPicPr>
          <p:cNvPr id="5" name="win1">
            <a:hlinkClick r:id="" action="ppaction://media"/>
            <a:extLst>
              <a:ext uri="{FF2B5EF4-FFF2-40B4-BE49-F238E27FC236}">
                <a16:creationId xmlns:a16="http://schemas.microsoft.com/office/drawing/2014/main" id="{911CA533-1B3A-AA3C-A08B-8CC9C02125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2" end="28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2" name="frame">
            <a:extLst>
              <a:ext uri="{FF2B5EF4-FFF2-40B4-BE49-F238E27FC236}">
                <a16:creationId xmlns:a16="http://schemas.microsoft.com/office/drawing/2014/main" id="{5E9F0389-0C68-2CEE-4CE1-C18C1B4A897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4" name="shard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9441" y="1076446"/>
            <a:ext cx="3506418" cy="4583190"/>
          </a:xfrm>
          <a:prstGeom prst="rect">
            <a:avLst/>
          </a:prstGeom>
        </p:spPr>
      </p:pic>
      <p:pic>
        <p:nvPicPr>
          <p:cNvPr id="13" name="خلفية السؤال">
            <a:extLst>
              <a:ext uri="{FF2B5EF4-FFF2-40B4-BE49-F238E27FC236}">
                <a16:creationId xmlns:a16="http://schemas.microsoft.com/office/drawing/2014/main" id="{25BFA680-8105-C801-EF6E-C3E7740D028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7" b="3573"/>
          <a:stretch/>
        </p:blipFill>
        <p:spPr>
          <a:xfrm>
            <a:off x="2662831" y="-1"/>
            <a:ext cx="6866338" cy="6858002"/>
          </a:xfrm>
          <a:prstGeom prst="rect">
            <a:avLst/>
          </a:prstGeom>
        </p:spPr>
      </p:pic>
      <p:sp>
        <p:nvSpPr>
          <p:cNvPr id="18" name="اجابة خاطئة">
            <a:hlinkClick r:id="" action="ppaction://customshow?id=0&amp;return=tru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1C994388-3B99-0BFC-4D2B-CCDFFC717C00}"/>
              </a:ext>
            </a:extLst>
          </p:cNvPr>
          <p:cNvSpPr/>
          <p:nvPr/>
        </p:nvSpPr>
        <p:spPr>
          <a:xfrm>
            <a:off x="4152677" y="4275919"/>
            <a:ext cx="3886648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FFE14B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  <a:endParaRPr lang="ar-EG" sz="2200" b="1" dirty="0">
              <a:solidFill>
                <a:srgbClr val="FFE14B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19" name="اجابة صحيحة">
            <a:hlinkClick r:id="" action="ppaction://hlinkshowjump?jump=nextslid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D83D2AD0-8552-523A-A36F-46E10F480AE9}"/>
              </a:ext>
            </a:extLst>
          </p:cNvPr>
          <p:cNvSpPr/>
          <p:nvPr/>
        </p:nvSpPr>
        <p:spPr>
          <a:xfrm>
            <a:off x="4152677" y="5537274"/>
            <a:ext cx="3886648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FFE14B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Correct answer</a:t>
            </a:r>
            <a:endParaRPr lang="ar-EG" sz="2200" b="1" dirty="0">
              <a:solidFill>
                <a:srgbClr val="FFE14B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0" name="اجابة خاطئة">
            <a:hlinkClick r:id="" action="ppaction://customshow?id=0&amp;return=tru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14871FBA-51A5-B9B8-3283-97A0BBBBF0FA}"/>
              </a:ext>
            </a:extLst>
          </p:cNvPr>
          <p:cNvSpPr/>
          <p:nvPr/>
        </p:nvSpPr>
        <p:spPr>
          <a:xfrm>
            <a:off x="4152677" y="3019965"/>
            <a:ext cx="3886648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rgbClr val="FFE14B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  <a:endParaRPr lang="ar-EG" sz="2200" b="1" dirty="0">
              <a:solidFill>
                <a:srgbClr val="FFE14B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1" name="السؤال">
            <a:extLst>
              <a:ext uri="{FF2B5EF4-FFF2-40B4-BE49-F238E27FC236}">
                <a16:creationId xmlns:a16="http://schemas.microsoft.com/office/drawing/2014/main" id="{A18A759A-59E1-8894-A374-1749E12F6E94}"/>
              </a:ext>
            </a:extLst>
          </p:cNvPr>
          <p:cNvSpPr txBox="1"/>
          <p:nvPr/>
        </p:nvSpPr>
        <p:spPr>
          <a:xfrm>
            <a:off x="3896682" y="1076446"/>
            <a:ext cx="4398636" cy="1797737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 rtl="0"/>
            <a:r>
              <a:rPr lang="en-US" sz="2000" b="1" dirty="0">
                <a:ln w="12700">
                  <a:noFill/>
                </a:ln>
                <a:solidFill>
                  <a:srgbClr val="C0000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This text is an example of a question that can be added in the designated space.</a:t>
            </a:r>
            <a:endParaRPr lang="ar-SA" sz="2000" b="1" dirty="0">
              <a:ln w="12700">
                <a:noFill/>
              </a:ln>
              <a:solidFill>
                <a:srgbClr val="C0000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9" name="shard3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04" b="89542" l="5899" r="89888">
                        <a14:foregroundMark x1="61517" y1="19172" x2="64045" y2="23965"/>
                        <a14:foregroundMark x1="36798" y1="70370" x2="35393" y2="72331"/>
                        <a14:foregroundMark x1="18539" y1="77342" x2="12640" y2="34858"/>
                        <a14:foregroundMark x1="7303" y1="50327" x2="7303" y2="54684"/>
                        <a14:foregroundMark x1="30056" y1="69717" x2="36517" y2="71242"/>
                        <a14:foregroundMark x1="46067" y1="89978" x2="6180" y2="53159"/>
                        <a14:foregroundMark x1="6180" y1="53159" x2="52809" y2="15251"/>
                        <a14:foregroundMark x1="52809" y1="15251" x2="63483" y2="32244"/>
                        <a14:foregroundMark x1="57865" y1="21351" x2="65169" y2="25708"/>
                        <a14:foregroundMark x1="11236" y1="70370" x2="19101" y2="76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50296" y="5955727"/>
            <a:ext cx="494054" cy="636729"/>
          </a:xfrm>
          <a:prstGeom prst="rect">
            <a:avLst/>
          </a:prstGeom>
        </p:spPr>
      </p:pic>
      <p:pic>
        <p:nvPicPr>
          <p:cNvPr id="2" name="shard2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93134" y="5851692"/>
            <a:ext cx="772886" cy="925182"/>
          </a:xfrm>
          <a:prstGeom prst="rect">
            <a:avLst/>
          </a:prstGeom>
        </p:spPr>
      </p:pic>
      <p:pic>
        <p:nvPicPr>
          <p:cNvPr id="6" name="x">
            <a:hlinkClick r:id="" action="ppaction://hlinkshowjump?jump=endshow"/>
            <a:hlinkHover r:id="" action="ppaction://noaction">
              <a:snd r:embed="rId17" name="click.wav"/>
            </a:hlinkHover>
            <a:extLst>
              <a:ext uri="{FF2B5EF4-FFF2-40B4-BE49-F238E27FC236}">
                <a16:creationId xmlns:a16="http://schemas.microsoft.com/office/drawing/2014/main" id="{AC8D8949-B9B8-EFFC-C550-43703791128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5" y="85044"/>
            <a:ext cx="464223" cy="3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4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49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46706 0.41412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46" y="206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649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87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87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4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100000" showWhenStopped="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final scene">
            <a:hlinkClick r:id="" action="ppaction://media"/>
            <a:extLst>
              <a:ext uri="{FF2B5EF4-FFF2-40B4-BE49-F238E27FC236}">
                <a16:creationId xmlns:a16="http://schemas.microsoft.com/office/drawing/2014/main" id="{29ABA640-E8AD-7997-F917-DFECE448A9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ame">
            <a:extLst>
              <a:ext uri="{FF2B5EF4-FFF2-40B4-BE49-F238E27FC236}">
                <a16:creationId xmlns:a16="http://schemas.microsoft.com/office/drawing/2014/main" id="{C8B16DFF-0E51-5619-AD27-4F63E1B23B7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2" name="action bars">
            <a:extLst>
              <a:ext uri="{FF2B5EF4-FFF2-40B4-BE49-F238E27FC236}">
                <a16:creationId xmlns:a16="http://schemas.microsoft.com/office/drawing/2014/main" id="{D1BC8364-8679-E713-D810-76DA12F9F27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" y="0"/>
            <a:ext cx="12191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99A7E274-2113-9767-0B3F-5DA00ABE2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11" name="action bars">
            <a:extLst>
              <a:ext uri="{FF2B5EF4-FFF2-40B4-BE49-F238E27FC236}">
                <a16:creationId xmlns:a16="http://schemas.microsoft.com/office/drawing/2014/main" id="{2E570EEB-EF90-44D1-2467-86FB8A6767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" y="0"/>
            <a:ext cx="12191742" cy="685800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94BB57E9-6237-682A-D020-5D6BF5006B08}"/>
              </a:ext>
            </a:extLst>
          </p:cNvPr>
          <p:cNvGrpSpPr/>
          <p:nvPr/>
        </p:nvGrpSpPr>
        <p:grpSpPr>
          <a:xfrm>
            <a:off x="1049186" y="2819890"/>
            <a:ext cx="5275708" cy="1218220"/>
            <a:chOff x="2903386" y="5830077"/>
            <a:chExt cx="5275708" cy="1218220"/>
          </a:xfrm>
        </p:grpSpPr>
        <p:sp>
          <p:nvSpPr>
            <p:cNvPr id="15" name="فقاعة الكلام: مستطيلة مستديرة الزوايا 14">
              <a:extLst>
                <a:ext uri="{FF2B5EF4-FFF2-40B4-BE49-F238E27FC236}">
                  <a16:creationId xmlns:a16="http://schemas.microsoft.com/office/drawing/2014/main" id="{D4D81AF7-C305-7396-5CFC-AB2C8FE875F1}"/>
                </a:ext>
              </a:extLst>
            </p:cNvPr>
            <p:cNvSpPr/>
            <p:nvPr/>
          </p:nvSpPr>
          <p:spPr>
            <a:xfrm>
              <a:off x="2903515" y="5830077"/>
              <a:ext cx="5275579" cy="1218220"/>
            </a:xfrm>
            <a:prstGeom prst="wedgeRoundRectCallout">
              <a:avLst>
                <a:gd name="adj1" fmla="val 43203"/>
                <a:gd name="adj2" fmla="val -70940"/>
                <a:gd name="adj3" fmla="val 16667"/>
              </a:avLst>
            </a:prstGeom>
            <a:solidFill>
              <a:srgbClr val="FFFFFF">
                <a:alpha val="97000"/>
              </a:srgbClr>
            </a:solidFill>
            <a:ln w="38100">
              <a:solidFill>
                <a:srgbClr val="6F0F1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>
                <a:solidFill>
                  <a:srgbClr val="6F0F10"/>
                </a:solidFill>
              </a:endParaRP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073AF802-ABBA-0355-0597-9934A16F8044}"/>
                </a:ext>
              </a:extLst>
            </p:cNvPr>
            <p:cNvSpPr txBox="1"/>
            <p:nvPr/>
          </p:nvSpPr>
          <p:spPr>
            <a:xfrm>
              <a:off x="2903386" y="6177577"/>
              <a:ext cx="5118394" cy="52322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wrap="square">
              <a:spAutoFit/>
            </a:bodyPr>
            <a:lstStyle/>
            <a:p>
              <a:pPr algn="ctr" rtl="0"/>
              <a:r>
                <a:rPr lang="ar-EG" sz="2800" i="1" dirty="0">
                  <a:solidFill>
                    <a:srgbClr val="6F0F10"/>
                  </a:solidFill>
                </a:rPr>
                <a:t>" </a:t>
              </a:r>
              <a:r>
                <a:rPr lang="en-US" sz="2800" i="1" dirty="0">
                  <a:solidFill>
                    <a:srgbClr val="6F0F10"/>
                  </a:solidFill>
                </a:rPr>
                <a:t>NOOOOOOOOOOOOOO</a:t>
              </a:r>
              <a:r>
                <a:rPr lang="ar-EG" sz="2800" i="1" dirty="0">
                  <a:solidFill>
                    <a:srgbClr val="6F0F10"/>
                  </a:solidFill>
                </a:rPr>
                <a:t>"</a:t>
              </a:r>
            </a:p>
          </p:txBody>
        </p:sp>
      </p:grpSp>
      <p:pic>
        <p:nvPicPr>
          <p:cNvPr id="18" name="noo">
            <a:hlinkClick r:id="" action="ppaction://media"/>
            <a:extLst>
              <a:ext uri="{FF2B5EF4-FFF2-40B4-BE49-F238E27FC236}">
                <a16:creationId xmlns:a16="http://schemas.microsoft.com/office/drawing/2014/main" id="{C33EC763-3751-60D0-50BA-B441DCC672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9102" y="-926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7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"/>
        <a:ea typeface=""/>
        <a:cs typeface="Montserrat"/>
      </a:majorFont>
      <a:minorFont>
        <a:latin typeface="Montserrat"/>
        <a:ea typeface=""/>
        <a:cs typeface="Montserra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545</Words>
  <Application>Microsoft Office PowerPoint</Application>
  <PresentationFormat>شاشة عريضة</PresentationFormat>
  <Paragraphs>58</Paragraphs>
  <Slides>13</Slides>
  <Notes>9</Notes>
  <HiddenSlides>3</HiddenSlides>
  <MMClips>16</MMClips>
  <ScaleCrop>false</ScaleCrop>
  <HeadingPairs>
    <vt:vector size="8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  <vt:variant>
        <vt:lpstr>عروض مخصصة</vt:lpstr>
      </vt:variant>
      <vt:variant>
        <vt:i4>1</vt:i4>
      </vt:variant>
    </vt:vector>
  </HeadingPairs>
  <TitlesOfParts>
    <vt:vector size="18" baseType="lpstr">
      <vt:lpstr>Calibri</vt:lpstr>
      <vt:lpstr>Montserrat</vt:lpstr>
      <vt:lpstr>Arial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Usage Instructions</vt:lpstr>
      <vt:lpstr>اجابة خاطئة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Hasan Selim</cp:lastModifiedBy>
  <cp:revision>388</cp:revision>
  <dcterms:created xsi:type="dcterms:W3CDTF">2021-02-24T13:00:27Z</dcterms:created>
  <dcterms:modified xsi:type="dcterms:W3CDTF">2026-06-16T11:23:42Z</dcterms:modified>
</cp:coreProperties>
</file>