
<file path=[Content_Types].xml><?xml version="1.0" encoding="utf-8"?>
<Types xmlns="http://schemas.openxmlformats.org/package/2006/content-types">
  <Default Extension="aac" ContentType="audio/aac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60" r:id="rId1"/>
  </p:sldMasterIdLst>
  <p:notesMasterIdLst>
    <p:notesMasterId r:id="rId18"/>
  </p:notesMasterIdLst>
  <p:sldIdLst>
    <p:sldId id="280" r:id="rId2"/>
    <p:sldId id="282" r:id="rId3"/>
    <p:sldId id="484" r:id="rId4"/>
    <p:sldId id="494" r:id="rId5"/>
    <p:sldId id="487" r:id="rId6"/>
    <p:sldId id="496" r:id="rId7"/>
    <p:sldId id="497" r:id="rId8"/>
    <p:sldId id="481" r:id="rId9"/>
    <p:sldId id="283" r:id="rId10"/>
    <p:sldId id="495" r:id="rId11"/>
    <p:sldId id="477" r:id="rId12"/>
    <p:sldId id="488" r:id="rId13"/>
    <p:sldId id="489" r:id="rId14"/>
    <p:sldId id="490" r:id="rId15"/>
    <p:sldId id="492" r:id="rId16"/>
    <p:sldId id="493" r:id="rId17"/>
  </p:sldIdLst>
  <p:sldSz cx="12192000" cy="6858000"/>
  <p:notesSz cx="6858000" cy="9144000"/>
  <p:embeddedFontLst>
    <p:embeddedFont>
      <p:font typeface="Montserrat" pitchFamily="2" charset="0"/>
      <p:regular r:id="rId19"/>
      <p:bold r:id="rId20"/>
      <p:italic r:id="rId21"/>
      <p:boldItalic r:id="rId22"/>
    </p:embeddedFont>
  </p:embeddedFontLst>
  <p:custShowLst>
    <p:custShow name="اجابة خاطئة" id="0">
      <p:sldLst>
        <p:sld r:id="rId12"/>
      </p:sldLst>
    </p:custShow>
    <p:custShow name="اجابة خطأ 2" id="1">
      <p:sldLst>
        <p:sld r:id="rId13"/>
      </p:sldLst>
    </p:custShow>
    <p:custShow name="اجابة خاطئة3" id="2">
      <p:sldLst>
        <p:sld r:id="rId14"/>
      </p:sldLst>
    </p:custShow>
    <p:custShow name="اجابة خاطئة4" id="3">
      <p:sldLst>
        <p:sld r:id="rId15"/>
      </p:sldLst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7F7D7D0-D62B-490E-8A6F-655CFF175584}">
          <p14:sldIdLst>
            <p14:sldId id="280"/>
            <p14:sldId id="282"/>
            <p14:sldId id="484"/>
            <p14:sldId id="494"/>
          </p14:sldIdLst>
        </p14:section>
        <p14:section name="To add more questions, duplicate the following slides:" id="{5E257FAA-E65D-4F9B-8001-75D523501378}">
          <p14:sldIdLst>
            <p14:sldId id="487"/>
            <p14:sldId id="496"/>
            <p14:sldId id="497"/>
          </p14:sldIdLst>
        </p14:section>
        <p14:section name="outro" id="{64A9EE2B-AEF4-4495-8E12-371755A5D112}">
          <p14:sldIdLst>
            <p14:sldId id="481"/>
            <p14:sldId id="283"/>
            <p14:sldId id="495"/>
          </p14:sldIdLst>
        </p14:section>
        <p14:section name="wrong answer" id="{F9BD4F51-53D5-4976-9842-97D102FD233C}">
          <p14:sldIdLst>
            <p14:sldId id="477"/>
            <p14:sldId id="488"/>
            <p14:sldId id="489"/>
            <p14:sldId id="490"/>
          </p14:sldIdLst>
        </p14:section>
        <p14:section name="Usage Instructions" id="{2198CE1F-0F48-407E-A2BA-B43E25CFC8AE}">
          <p14:sldIdLst>
            <p14:sldId id="492"/>
            <p14:sldId id="4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46" userDrawn="1">
          <p15:clr>
            <a:srgbClr val="A4A3A4"/>
          </p15:clr>
        </p15:guide>
        <p15:guide id="2" pos="688" userDrawn="1">
          <p15:clr>
            <a:srgbClr val="A4A3A4"/>
          </p15:clr>
        </p15:guide>
        <p15:guide id="3" orient="horz" pos="3475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1888" userDrawn="1">
          <p15:clr>
            <a:srgbClr val="A4A3A4"/>
          </p15:clr>
        </p15:guide>
        <p15:guide id="6" orient="horz" pos="2682" userDrawn="1">
          <p15:clr>
            <a:srgbClr val="A4A3A4"/>
          </p15:clr>
        </p15:guide>
        <p15:guide id="7" orient="horz" pos="4110" userDrawn="1">
          <p15:clr>
            <a:srgbClr val="A4A3A4"/>
          </p15:clr>
        </p15:guide>
        <p15:guide id="8" pos="2570" userDrawn="1">
          <p15:clr>
            <a:srgbClr val="A4A3A4"/>
          </p15:clr>
        </p15:guide>
        <p15:guide id="9" pos="2978" userDrawn="1">
          <p15:clr>
            <a:srgbClr val="A4A3A4"/>
          </p15:clr>
        </p15:guide>
        <p15:guide id="10" pos="4861" userDrawn="1">
          <p15:clr>
            <a:srgbClr val="A4A3A4"/>
          </p15:clr>
        </p15:guide>
        <p15:guide id="11" pos="5246" userDrawn="1">
          <p15:clr>
            <a:srgbClr val="A4A3A4"/>
          </p15:clr>
        </p15:guide>
        <p15:guide id="12" pos="71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41846"/>
    <a:srgbClr val="934BB6"/>
    <a:srgbClr val="6F0F10"/>
    <a:srgbClr val="C73331"/>
    <a:srgbClr val="36484A"/>
    <a:srgbClr val="D15E2A"/>
    <a:srgbClr val="FFC800"/>
    <a:srgbClr val="FFE14B"/>
    <a:srgbClr val="C04144"/>
    <a:srgbClr val="F5B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53F896-3E8D-4375-A88C-6E527027FE0E}" v="43" dt="2026-04-19T16:55:46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55" autoAdjust="0"/>
    <p:restoredTop sz="95033" autoAdjust="0"/>
  </p:normalViewPr>
  <p:slideViewPr>
    <p:cSldViewPr snapToGrid="0" showGuides="1">
      <p:cViewPr varScale="1">
        <p:scale>
          <a:sx n="111" d="100"/>
          <a:sy n="111" d="100"/>
        </p:scale>
        <p:origin x="594" y="108"/>
      </p:cViewPr>
      <p:guideLst>
        <p:guide orient="horz" pos="2546"/>
        <p:guide pos="688"/>
        <p:guide orient="horz" pos="3475"/>
        <p:guide orient="horz" pos="3317"/>
        <p:guide orient="horz" pos="1888"/>
        <p:guide orient="horz" pos="2682"/>
        <p:guide orient="horz" pos="4110"/>
        <p:guide pos="2570"/>
        <p:guide pos="2978"/>
        <p:guide pos="4861"/>
        <p:guide pos="5246"/>
        <p:guide pos="71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an Selim" userId="84cd2103f36ef0dc" providerId="LiveId" clId="{6ED845BA-74CA-4F74-9AC4-C2ED4D184EBF}"/>
    <pc:docChg chg="custSel modSld">
      <pc:chgData name="Hasan Selim" userId="84cd2103f36ef0dc" providerId="LiveId" clId="{6ED845BA-74CA-4F74-9AC4-C2ED4D184EBF}" dt="2026-04-19T16:55:58.213" v="28" actId="12789"/>
      <pc:docMkLst>
        <pc:docMk/>
      </pc:docMkLst>
      <pc:sldChg chg="addSp delSp modSp mod delAnim modAnim">
        <pc:chgData name="Hasan Selim" userId="84cd2103f36ef0dc" providerId="LiveId" clId="{6ED845BA-74CA-4F74-9AC4-C2ED4D184EBF}" dt="2026-04-19T16:54:29.968" v="8"/>
        <pc:sldMkLst>
          <pc:docMk/>
          <pc:sldMk cId="798118563" sldId="481"/>
        </pc:sldMkLst>
        <pc:picChg chg="add mod ord">
          <ac:chgData name="Hasan Selim" userId="84cd2103f36ef0dc" providerId="LiveId" clId="{6ED845BA-74CA-4F74-9AC4-C2ED4D184EBF}" dt="2026-04-19T16:54:20.093" v="3" actId="13244"/>
          <ac:picMkLst>
            <pc:docMk/>
            <pc:sldMk cId="798118563" sldId="481"/>
            <ac:picMk id="2" creationId="{6A48B65B-88AD-A98C-36E6-065C38413EB9}"/>
          </ac:picMkLst>
        </pc:picChg>
        <pc:picChg chg="del">
          <ac:chgData name="Hasan Selim" userId="84cd2103f36ef0dc" providerId="LiveId" clId="{6ED845BA-74CA-4F74-9AC4-C2ED4D184EBF}" dt="2026-04-19T16:54:21.504" v="4" actId="478"/>
          <ac:picMkLst>
            <pc:docMk/>
            <pc:sldMk cId="798118563" sldId="481"/>
            <ac:picMk id="6" creationId="{5F6D62ED-9EC1-7EA5-BD32-FF7BA354AC35}"/>
          </ac:picMkLst>
        </pc:picChg>
      </pc:sldChg>
      <pc:sldChg chg="addSp delSp modSp mod delAnim modAnim">
        <pc:chgData name="Hasan Selim" userId="84cd2103f36ef0dc" providerId="LiveId" clId="{6ED845BA-74CA-4F74-9AC4-C2ED4D184EBF}" dt="2026-04-19T16:55:58.213" v="28" actId="12789"/>
        <pc:sldMkLst>
          <pc:docMk/>
          <pc:sldMk cId="1907413655" sldId="487"/>
        </pc:sldMkLst>
        <pc:picChg chg="del">
          <ac:chgData name="Hasan Selim" userId="84cd2103f36ef0dc" providerId="LiveId" clId="{6ED845BA-74CA-4F74-9AC4-C2ED4D184EBF}" dt="2026-04-19T16:55:49.244" v="25" actId="478"/>
          <ac:picMkLst>
            <pc:docMk/>
            <pc:sldMk cId="1907413655" sldId="487"/>
            <ac:picMk id="6" creationId="{C500CE80-83D4-C8B4-4C5C-0FBC34361626}"/>
          </ac:picMkLst>
        </pc:picChg>
        <pc:picChg chg="add mod ord">
          <ac:chgData name="Hasan Selim" userId="84cd2103f36ef0dc" providerId="LiveId" clId="{6ED845BA-74CA-4F74-9AC4-C2ED4D184EBF}" dt="2026-04-19T16:55:58.213" v="28" actId="12789"/>
          <ac:picMkLst>
            <pc:docMk/>
            <pc:sldMk cId="1907413655" sldId="487"/>
            <ac:picMk id="8" creationId="{D28A0964-1A10-9D0C-2DF5-EEA76924A3EF}"/>
          </ac:picMkLst>
        </pc:picChg>
      </pc:sldChg>
      <pc:sldChg chg="addSp delSp modSp mod delAnim modAnim">
        <pc:chgData name="Hasan Selim" userId="84cd2103f36ef0dc" providerId="LiveId" clId="{6ED845BA-74CA-4F74-9AC4-C2ED4D184EBF}" dt="2026-04-19T16:55:37.380" v="22"/>
        <pc:sldMkLst>
          <pc:docMk/>
          <pc:sldMk cId="3017746602" sldId="489"/>
        </pc:sldMkLst>
        <pc:picChg chg="del">
          <ac:chgData name="Hasan Selim" userId="84cd2103f36ef0dc" providerId="LiveId" clId="{6ED845BA-74CA-4F74-9AC4-C2ED4D184EBF}" dt="2026-04-19T16:55:26.688" v="17" actId="478"/>
          <ac:picMkLst>
            <pc:docMk/>
            <pc:sldMk cId="3017746602" sldId="489"/>
            <ac:picMk id="6" creationId="{C500CE80-83D4-C8B4-4C5C-0FBC34361626}"/>
          </ac:picMkLst>
        </pc:picChg>
        <pc:picChg chg="add mod ord">
          <ac:chgData name="Hasan Selim" userId="84cd2103f36ef0dc" providerId="LiveId" clId="{6ED845BA-74CA-4F74-9AC4-C2ED4D184EBF}" dt="2026-04-19T16:55:33.918" v="21" actId="12789"/>
          <ac:picMkLst>
            <pc:docMk/>
            <pc:sldMk cId="3017746602" sldId="489"/>
            <ac:picMk id="8" creationId="{3897FBBB-5AAA-EC11-880E-3428147F8E2A}"/>
          </ac:picMkLst>
        </pc:picChg>
      </pc:sldChg>
      <pc:sldChg chg="addSp delSp modSp mod delAnim modAnim">
        <pc:chgData name="Hasan Selim" userId="84cd2103f36ef0dc" providerId="LiveId" clId="{6ED845BA-74CA-4F74-9AC4-C2ED4D184EBF}" dt="2026-04-19T16:55:18.596" v="16"/>
        <pc:sldMkLst>
          <pc:docMk/>
          <pc:sldMk cId="1799676733" sldId="490"/>
        </pc:sldMkLst>
        <pc:picChg chg="del">
          <ac:chgData name="Hasan Selim" userId="84cd2103f36ef0dc" providerId="LiveId" clId="{6ED845BA-74CA-4F74-9AC4-C2ED4D184EBF}" dt="2026-04-19T16:55:10.333" v="13" actId="478"/>
          <ac:picMkLst>
            <pc:docMk/>
            <pc:sldMk cId="1799676733" sldId="490"/>
            <ac:picMk id="6" creationId="{C500CE80-83D4-C8B4-4C5C-0FBC34361626}"/>
          </ac:picMkLst>
        </pc:picChg>
        <pc:picChg chg="add mod ord">
          <ac:chgData name="Hasan Selim" userId="84cd2103f36ef0dc" providerId="LiveId" clId="{6ED845BA-74CA-4F74-9AC4-C2ED4D184EBF}" dt="2026-04-19T16:55:15.049" v="15" actId="12789"/>
          <ac:picMkLst>
            <pc:docMk/>
            <pc:sldMk cId="1799676733" sldId="490"/>
            <ac:picMk id="8" creationId="{F1AA04A8-8EC7-97BC-B581-D3BE069B9FC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pPr/>
              <a:t>29/11/1447</a:t>
            </a:fld>
            <a:endParaRPr lang="ar-EG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ar-EG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pPr/>
              <a:t>‹#›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05078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0E10B-0BD0-2FD4-FF1C-D8A793158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BDE03482-3D18-67C2-4873-F4B7CB854F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91CFE375-9F07-5973-4D56-6AC860F7B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10F19E8-97C2-6F75-C674-421DC593E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057073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9E01D-739D-8716-FFA3-DAE840A5D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A2E72EAC-4BC5-6221-75DC-6E248CBC1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330ABBC5-DDCD-752D-B2B1-19CC1D5D6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7DF10A3-203E-FD28-CBF9-C2E571F13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4797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01020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214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D556B-245F-F8B4-93DF-A90A90B75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0514B031-F6FF-AC29-E5AF-F8720CC14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63B0057F-FE98-85F0-984C-C1F9AF940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BD856CF-4155-535F-BF06-3182A0F6D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806919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160161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619187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01305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E8D08-5E55-D3A6-E536-955AAD01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190B9236-F223-D5C9-DF24-6F4B2074F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78B8E8AF-701E-A088-09C0-74B6F28BA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F50D151-896E-68A8-FA6C-4F1235A69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765659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772528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24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12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6C5D75D-61F5-4BDA-DE43-3D9F22BB9A50}"/>
              </a:ext>
            </a:extLst>
          </p:cNvPr>
          <p:cNvSpPr txBox="1"/>
          <p:nvPr userDrawn="1"/>
        </p:nvSpPr>
        <p:spPr>
          <a:xfrm>
            <a:off x="2141220" y="-3399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template was downloaded  from ingez-ppt.com --a website for PowerPoint templates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45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microsoft.com/office/2007/relationships/media" Target="../media/media9.mp3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1.png"/><Relationship Id="rId11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9.mp3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microsoft.com/office/2007/relationships/media" Target="../media/media9.mp3"/><Relationship Id="rId7" Type="http://schemas.openxmlformats.org/officeDocument/2006/relationships/audio" Target="../media/audio2.wav"/><Relationship Id="rId12" Type="http://schemas.openxmlformats.org/officeDocument/2006/relationships/image" Target="../media/image2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9.mp3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microsoft.com/office/2007/relationships/media" Target="../media/media9.mp3"/><Relationship Id="rId7" Type="http://schemas.openxmlformats.org/officeDocument/2006/relationships/audio" Target="../media/audio2.wav"/><Relationship Id="rId12" Type="http://schemas.openxmlformats.org/officeDocument/2006/relationships/image" Target="../media/image22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5.png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9.mp3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microsoft.com/office/2007/relationships/media" Target="../media/media9.mp3"/><Relationship Id="rId7" Type="http://schemas.openxmlformats.org/officeDocument/2006/relationships/audio" Target="../media/audio2.wav"/><Relationship Id="rId12" Type="http://schemas.openxmlformats.org/officeDocument/2006/relationships/image" Target="../media/image2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6.png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9.mp3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Montserrat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hyperlink" Target="https://ingez-ppt.com/en/category/powerpoint-games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png"/><Relationship Id="rId3" Type="http://schemas.microsoft.com/office/2007/relationships/media" Target="../media/media4.aac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4" Type="http://schemas.openxmlformats.org/officeDocument/2006/relationships/audio" Target="../media/media4.aac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17" Type="http://schemas.openxmlformats.org/officeDocument/2006/relationships/image" Target="../media/image3.png"/><Relationship Id="rId2" Type="http://schemas.openxmlformats.org/officeDocument/2006/relationships/video" Target="../media/media5.mp4"/><Relationship Id="rId16" Type="http://schemas.openxmlformats.org/officeDocument/2006/relationships/audio" Target="../media/audio2.wav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17" Type="http://schemas.openxmlformats.org/officeDocument/2006/relationships/image" Target="../media/image3.png"/><Relationship Id="rId2" Type="http://schemas.openxmlformats.org/officeDocument/2006/relationships/video" Target="../media/media5.mp4"/><Relationship Id="rId16" Type="http://schemas.openxmlformats.org/officeDocument/2006/relationships/audio" Target="../media/audio2.wav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17" Type="http://schemas.openxmlformats.org/officeDocument/2006/relationships/image" Target="../media/image3.png"/><Relationship Id="rId2" Type="http://schemas.openxmlformats.org/officeDocument/2006/relationships/video" Target="../media/media5.mp4"/><Relationship Id="rId16" Type="http://schemas.openxmlformats.org/officeDocument/2006/relationships/audio" Target="../media/audio2.wav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6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7.mp3"/><Relationship Id="rId7" Type="http://schemas.openxmlformats.org/officeDocument/2006/relationships/image" Target="../media/image20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4" Type="http://schemas.openxmlformats.org/officeDocument/2006/relationships/audio" Target="../media/media7.mp3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أمنية ,تحدي الصناديق السحرية 🎁✨">
            <a:hlinkClick r:id="" action="ppaction://media"/>
            <a:extLst>
              <a:ext uri="{FF2B5EF4-FFF2-40B4-BE49-F238E27FC236}">
                <a16:creationId xmlns:a16="http://schemas.microsoft.com/office/drawing/2014/main" id="{858538D8-6C26-D517-AAA7-6397C5B4C3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" end="231"/>
                </p14:media>
              </p:ext>
            </p:extLst>
          </p:nvPr>
        </p:nvPicPr>
        <p:blipFill>
          <a:blip r:embed="rId7"/>
          <a:srcRect l="1264" t="1264" r="1264" b="1264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0" name="frame">
            <a:extLst>
              <a:ext uri="{FF2B5EF4-FFF2-40B4-BE49-F238E27FC236}">
                <a16:creationId xmlns:a16="http://schemas.microsoft.com/office/drawing/2014/main" id="{AC686011-B2B4-DF5B-B07B-99C9CC7E01E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" name="زر البدء">
            <a:hlinkClick r:id="" action="ppaction://hlinkshowjump?jump=nextslide">
              <a:snd r:embed="rId8" name="arrow.wav"/>
            </a:hlinkClick>
            <a:hlinkHover r:id="" action="ppaction://noaction">
              <a:snd r:embed="rId8" name="arrow.wav"/>
            </a:hlinkHover>
            <a:extLst>
              <a:ext uri="{FF2B5EF4-FFF2-40B4-BE49-F238E27FC236}">
                <a16:creationId xmlns:a16="http://schemas.microsoft.com/office/drawing/2014/main" id="{AA84CA97-3F55-41DF-3A33-B75570BE2222}"/>
              </a:ext>
            </a:extLst>
          </p:cNvPr>
          <p:cNvSpPr/>
          <p:nvPr/>
        </p:nvSpPr>
        <p:spPr>
          <a:xfrm>
            <a:off x="5397500" y="6091107"/>
            <a:ext cx="1701800" cy="468610"/>
          </a:xfrm>
          <a:prstGeom prst="roundRect">
            <a:avLst>
              <a:gd name="adj" fmla="val 0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333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1200" b="1" dirty="0">
                <a:solidFill>
                  <a:schemeClr val="bg1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Click here to start</a:t>
            </a:r>
            <a:endParaRPr lang="ar-EG" sz="1200" b="1" dirty="0">
              <a:solidFill>
                <a:schemeClr val="bg1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4" name="x">
            <a:hlinkClick r:id="" action="ppaction://hlinkshowjump?jump=endshow"/>
            <a:hlinkHover r:id="" action="ppaction://noaction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6260664-FBA2-C1AE-3FCB-25DF9A5FD3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7" name="mr_clown">
            <a:hlinkClick r:id="" action="ppaction://media"/>
            <a:extLst>
              <a:ext uri="{FF2B5EF4-FFF2-40B4-BE49-F238E27FC236}">
                <a16:creationId xmlns:a16="http://schemas.microsoft.com/office/drawing/2014/main" id="{2545781E-69DE-B047-2A9F-12F081C3C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1478" y="-965041"/>
            <a:ext cx="609600" cy="6096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58AB3D5-AF7E-1A68-6416-5D04850E9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668621" y="203689"/>
            <a:ext cx="6854758" cy="5971477"/>
          </a:xfrm>
          <a:prstGeom prst="rect">
            <a:avLst/>
          </a:prstGeom>
          <a:effectLst>
            <a:glow rad="292100">
              <a:schemeClr val="bg1">
                <a:alpha val="6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918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AD3B9-47F0-DEB4-52CC-717E7AA77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أمنية ,تحدي الصناديق السحرية 🎁✨ (1)">
            <a:hlinkClick r:id="" action="ppaction://media"/>
            <a:extLst>
              <a:ext uri="{FF2B5EF4-FFF2-40B4-BE49-F238E27FC236}">
                <a16:creationId xmlns:a16="http://schemas.microsoft.com/office/drawing/2014/main" id="{8B673384-22B1-964F-160C-3769CDAEBC9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" end="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725" y="-48220"/>
            <a:ext cx="12363450" cy="6954440"/>
          </a:xfrm>
          <a:prstGeom prst="rect">
            <a:avLst/>
          </a:prstGeom>
        </p:spPr>
      </p:pic>
      <p:sp>
        <p:nvSpPr>
          <p:cNvPr id="7" name="frame">
            <a:extLst>
              <a:ext uri="{FF2B5EF4-FFF2-40B4-BE49-F238E27FC236}">
                <a16:creationId xmlns:a16="http://schemas.microsoft.com/office/drawing/2014/main" id="{E7E7C164-9CC7-D31B-6E47-69FDDD8CF8F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12" name="x">
            <a:hlinkClick r:id="" action="ppaction://hlinkshowjump?jump=endshow"/>
            <a:hlinkHover r:id="" action="ppaction://noaction">
              <a:snd r:embed="rId6" name="click.wav"/>
            </a:hlinkHover>
            <a:extLst>
              <a:ext uri="{FF2B5EF4-FFF2-40B4-BE49-F238E27FC236}">
                <a16:creationId xmlns:a16="http://schemas.microsoft.com/office/drawing/2014/main" id="{7788107B-6FCF-DF54-B8D7-A307D6C240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6403D71-FA79-3B4A-6884-B98478042C1C}"/>
              </a:ext>
            </a:extLst>
          </p:cNvPr>
          <p:cNvGrpSpPr/>
          <p:nvPr/>
        </p:nvGrpSpPr>
        <p:grpSpPr>
          <a:xfrm>
            <a:off x="194619" y="4937362"/>
            <a:ext cx="4834581" cy="1835074"/>
            <a:chOff x="7521080" y="2657274"/>
            <a:chExt cx="2613223" cy="1004922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6C69075F-9EEB-ED4A-D5E3-A6C6223F4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7521080" y="2657274"/>
              <a:ext cx="2613223" cy="1004922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F5063DC2-986B-82B7-2C15-D7AE12F04433}"/>
                </a:ext>
              </a:extLst>
            </p:cNvPr>
            <p:cNvSpPr txBox="1"/>
            <p:nvPr/>
          </p:nvSpPr>
          <p:spPr>
            <a:xfrm>
              <a:off x="7767562" y="2880616"/>
              <a:ext cx="2079017" cy="53604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3200" b="1" dirty="0">
                  <a:ln w="12700">
                    <a:noFill/>
                  </a:ln>
                  <a:solidFill>
                    <a:srgbClr val="6F0F10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You were</a:t>
              </a:r>
            </a:p>
            <a:p>
              <a:pPr algn="ctr" rtl="0"/>
              <a:r>
                <a:rPr lang="en-US" sz="3200" b="1" dirty="0">
                  <a:ln w="12700">
                    <a:noFill/>
                  </a:ln>
                  <a:solidFill>
                    <a:srgbClr val="341846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 great today</a:t>
              </a:r>
              <a:r>
                <a:rPr lang="en-US" sz="2000" b="1" dirty="0">
                  <a:ln w="12700">
                    <a:noFill/>
                  </a:ln>
                  <a:solidFill>
                    <a:srgbClr val="C73331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317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818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ail1">
            <a:hlinkClick r:id="" action="ppaction://media"/>
            <a:extLst>
              <a:ext uri="{FF2B5EF4-FFF2-40B4-BE49-F238E27FC236}">
                <a16:creationId xmlns:a16="http://schemas.microsoft.com/office/drawing/2014/main" id="{B69BB2F5-679B-422D-106A-9A1AABEB07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ame">
            <a:extLst>
              <a:ext uri="{FF2B5EF4-FFF2-40B4-BE49-F238E27FC236}">
                <a16:creationId xmlns:a16="http://schemas.microsoft.com/office/drawing/2014/main" id="{D404CCA2-5D43-F30A-6100-7FEAF101735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C729EAE-42BA-E1FF-0AAF-6DE868C20F48}"/>
              </a:ext>
            </a:extLst>
          </p:cNvPr>
          <p:cNvGrpSpPr/>
          <p:nvPr/>
        </p:nvGrpSpPr>
        <p:grpSpPr>
          <a:xfrm>
            <a:off x="8263071" y="1214170"/>
            <a:ext cx="3511296" cy="3531734"/>
            <a:chOff x="1049471" y="1214170"/>
            <a:chExt cx="3511296" cy="3531734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B0D09717-EDCD-D5C7-C78F-0AF00F689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504963" y="1588498"/>
              <a:ext cx="2600312" cy="2878727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01EE3E3C-5F17-2D92-206B-D5A37CF4C8AE}"/>
                </a:ext>
              </a:extLst>
            </p:cNvPr>
            <p:cNvSpPr txBox="1"/>
            <p:nvPr/>
          </p:nvSpPr>
          <p:spPr>
            <a:xfrm>
              <a:off x="1049471" y="2333808"/>
              <a:ext cx="3511296" cy="16850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>
                <a:lnSpc>
                  <a:spcPct val="150000"/>
                </a:lnSpc>
              </a:pPr>
              <a:r>
                <a:rPr lang="en-US" sz="3600" b="1" dirty="0">
                  <a:ln w="12700">
                    <a:noFill/>
                  </a:ln>
                  <a:solidFill>
                    <a:srgbClr val="934BB6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Wrong answer</a:t>
              </a:r>
            </a:p>
          </p:txBody>
        </p:sp>
        <p:sp>
          <p:nvSpPr>
            <p:cNvPr id="6" name="مستطيل: زوايا مستديرة 5">
              <a:hlinkClick r:id="" action="ppaction://hlinkshowjump?jump=endshow">
                <a:snd r:embed="rId8" name="arrow.wav"/>
              </a:hlinkClick>
              <a:hlinkHover r:id="" action="ppaction://noaction">
                <a:snd r:embed="rId8" name="arrow.wav"/>
              </a:hlinkHover>
              <a:extLst>
                <a:ext uri="{FF2B5EF4-FFF2-40B4-BE49-F238E27FC236}">
                  <a16:creationId xmlns:a16="http://schemas.microsoft.com/office/drawing/2014/main" id="{8EBBB785-8206-CF5C-1C3E-0E5FF822A775}"/>
                </a:ext>
              </a:extLst>
            </p:cNvPr>
            <p:cNvSpPr/>
            <p:nvPr/>
          </p:nvSpPr>
          <p:spPr>
            <a:xfrm>
              <a:off x="1908188" y="4096610"/>
              <a:ext cx="1774812" cy="649294"/>
            </a:xfrm>
            <a:prstGeom prst="roundRect">
              <a:avLst>
                <a:gd name="adj" fmla="val 22095"/>
              </a:avLst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517" b="1999"/>
              </a:stretch>
            </a:blipFill>
            <a:ln>
              <a:noFill/>
            </a:ln>
            <a:effectLst>
              <a:innerShdw blurRad="2921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1400" b="1" dirty="0">
                  <a:solidFill>
                    <a:srgbClr val="FEFBD0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Return</a:t>
              </a:r>
            </a:p>
            <a:p>
              <a:pPr algn="ctr" rtl="0"/>
              <a:r>
                <a:rPr lang="en-US" sz="1400" b="1" dirty="0">
                  <a:solidFill>
                    <a:srgbClr val="FEFBD0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 to the question</a:t>
              </a:r>
              <a:endParaRPr lang="ar-EG" sz="1600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</p:txBody>
        </p:sp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99F6A4FB-A73C-B198-7605-8DE14BCE2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158148" y="1214170"/>
              <a:ext cx="1293942" cy="1293942"/>
            </a:xfrm>
            <a:prstGeom prst="rect">
              <a:avLst/>
            </a:prstGeom>
          </p:spPr>
        </p:pic>
      </p:grpSp>
      <p:pic>
        <p:nvPicPr>
          <p:cNvPr id="2" name="x">
            <a:hlinkClick r:id="" action="ppaction://hlinkshowjump?jump=endshow"/>
            <a:hlinkHover r:id="" action="ppaction://noaction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B31A8ADD-EBCA-89A9-1179-7AA2ED96CF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3" name="fail sound">
            <a:hlinkClick r:id="" action="ppaction://media"/>
            <a:extLst>
              <a:ext uri="{FF2B5EF4-FFF2-40B4-BE49-F238E27FC236}">
                <a16:creationId xmlns:a16="http://schemas.microsoft.com/office/drawing/2014/main" id="{81DBA8D3-CBA8-0DCA-D4D0-17DADE9DCA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-73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ail2">
            <a:hlinkClick r:id="" action="ppaction://media"/>
            <a:extLst>
              <a:ext uri="{FF2B5EF4-FFF2-40B4-BE49-F238E27FC236}">
                <a16:creationId xmlns:a16="http://schemas.microsoft.com/office/drawing/2014/main" id="{0DBF23B6-12F3-E88B-6D06-F3CFE80D30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ame">
            <a:extLst>
              <a:ext uri="{FF2B5EF4-FFF2-40B4-BE49-F238E27FC236}">
                <a16:creationId xmlns:a16="http://schemas.microsoft.com/office/drawing/2014/main" id="{0933FB57-8723-F693-9F43-ED57C1B839D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5" name="x">
            <a:hlinkClick r:id="" action="ppaction://hlinkshowjump?jump=endshow"/>
            <a:hlinkHover r:id="" action="ppaction://noaction">
              <a:snd r:embed="rId7" name="click.wav"/>
            </a:hlinkHover>
            <a:extLst>
              <a:ext uri="{FF2B5EF4-FFF2-40B4-BE49-F238E27FC236}">
                <a16:creationId xmlns:a16="http://schemas.microsoft.com/office/drawing/2014/main" id="{B2D590FE-5E35-A47F-F565-483B8E5DB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14" name="fail sound">
            <a:hlinkClick r:id="" action="ppaction://media"/>
            <a:extLst>
              <a:ext uri="{FF2B5EF4-FFF2-40B4-BE49-F238E27FC236}">
                <a16:creationId xmlns:a16="http://schemas.microsoft.com/office/drawing/2014/main" id="{F863C878-92A6-D5AB-03F1-5B47A87C84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-736600"/>
            <a:ext cx="609600" cy="609600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282B7D4A-59B1-7F9D-C574-FE1C35CE2EA4}"/>
              </a:ext>
            </a:extLst>
          </p:cNvPr>
          <p:cNvGrpSpPr/>
          <p:nvPr/>
        </p:nvGrpSpPr>
        <p:grpSpPr>
          <a:xfrm>
            <a:off x="8263071" y="1214170"/>
            <a:ext cx="3511296" cy="3531734"/>
            <a:chOff x="1049471" y="1214170"/>
            <a:chExt cx="3511296" cy="3531734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2AEF926D-402E-4666-3779-EF054CED2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504963" y="1588498"/>
              <a:ext cx="2600312" cy="2878727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F217FDD5-A02D-4DE9-7025-C44D082ABA77}"/>
                </a:ext>
              </a:extLst>
            </p:cNvPr>
            <p:cNvSpPr txBox="1"/>
            <p:nvPr/>
          </p:nvSpPr>
          <p:spPr>
            <a:xfrm>
              <a:off x="1049471" y="2411533"/>
              <a:ext cx="3511296" cy="16850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>
                <a:lnSpc>
                  <a:spcPct val="150000"/>
                </a:lnSpc>
              </a:pPr>
              <a:r>
                <a:rPr lang="en-US" sz="3600" b="1" dirty="0">
                  <a:ln w="12700">
                    <a:noFill/>
                  </a:ln>
                  <a:solidFill>
                    <a:srgbClr val="934BB6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Wrong answer</a:t>
              </a:r>
            </a:p>
          </p:txBody>
        </p:sp>
        <p:sp>
          <p:nvSpPr>
            <p:cNvPr id="20" name="مستطيل: زوايا مستديرة 19">
              <a:hlinkClick r:id="" action="ppaction://hlinkshowjump?jump=endshow">
                <a:snd r:embed="rId11" name="arrow.wav"/>
              </a:hlinkClick>
              <a:hlinkHover r:id="" action="ppaction://noaction">
                <a:snd r:embed="rId11" name="arrow.wav"/>
              </a:hlinkHover>
              <a:extLst>
                <a:ext uri="{FF2B5EF4-FFF2-40B4-BE49-F238E27FC236}">
                  <a16:creationId xmlns:a16="http://schemas.microsoft.com/office/drawing/2014/main" id="{E1A1285E-D032-F562-B416-4F14584224B1}"/>
                </a:ext>
              </a:extLst>
            </p:cNvPr>
            <p:cNvSpPr/>
            <p:nvPr/>
          </p:nvSpPr>
          <p:spPr>
            <a:xfrm>
              <a:off x="1908188" y="4096610"/>
              <a:ext cx="1774812" cy="649294"/>
            </a:xfrm>
            <a:prstGeom prst="roundRect">
              <a:avLst>
                <a:gd name="adj" fmla="val 22095"/>
              </a:avLst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517" b="1999"/>
              </a:stretch>
            </a:blipFill>
            <a:ln>
              <a:noFill/>
            </a:ln>
            <a:effectLst>
              <a:innerShdw blurRad="2921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1400" b="1" dirty="0">
                  <a:solidFill>
                    <a:srgbClr val="FEFBD0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Return</a:t>
              </a:r>
            </a:p>
            <a:p>
              <a:pPr algn="ctr" rtl="0"/>
              <a:r>
                <a:rPr lang="en-US" sz="1400" b="1" dirty="0">
                  <a:solidFill>
                    <a:srgbClr val="FEFBD0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 to the question</a:t>
              </a:r>
              <a:endParaRPr lang="ar-EG" sz="1600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</p:txBody>
        </p:sp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0F26859B-F78F-2252-BC39-46699757D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2158148" y="1214170"/>
              <a:ext cx="1293942" cy="1293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1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5757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il3">
            <a:hlinkClick r:id="" action="ppaction://media"/>
            <a:extLst>
              <a:ext uri="{FF2B5EF4-FFF2-40B4-BE49-F238E27FC236}">
                <a16:creationId xmlns:a16="http://schemas.microsoft.com/office/drawing/2014/main" id="{B2A067B7-1386-5030-20A2-4E28153416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ame">
            <a:extLst>
              <a:ext uri="{FF2B5EF4-FFF2-40B4-BE49-F238E27FC236}">
                <a16:creationId xmlns:a16="http://schemas.microsoft.com/office/drawing/2014/main" id="{BD5A14B6-3DA6-A1F3-8ADD-33DC2DA3454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5" name="x">
            <a:hlinkClick r:id="" action="ppaction://hlinkshowjump?jump=endshow"/>
            <a:hlinkHover r:id="" action="ppaction://noaction">
              <a:snd r:embed="rId7" name="click.wav"/>
            </a:hlinkHover>
            <a:extLst>
              <a:ext uri="{FF2B5EF4-FFF2-40B4-BE49-F238E27FC236}">
                <a16:creationId xmlns:a16="http://schemas.microsoft.com/office/drawing/2014/main" id="{B2D590FE-5E35-A47F-F565-483B8E5DB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9" name="fail sound">
            <a:hlinkClick r:id="" action="ppaction://media"/>
            <a:extLst>
              <a:ext uri="{FF2B5EF4-FFF2-40B4-BE49-F238E27FC236}">
                <a16:creationId xmlns:a16="http://schemas.microsoft.com/office/drawing/2014/main" id="{386A7515-6B35-9334-1FB4-A86CB40351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-736600"/>
            <a:ext cx="609600" cy="609600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2AB2F42-1108-A044-98D0-767F031A3A33}"/>
              </a:ext>
            </a:extLst>
          </p:cNvPr>
          <p:cNvGrpSpPr/>
          <p:nvPr/>
        </p:nvGrpSpPr>
        <p:grpSpPr>
          <a:xfrm>
            <a:off x="8263071" y="1214170"/>
            <a:ext cx="3511296" cy="3531734"/>
            <a:chOff x="1049471" y="1214170"/>
            <a:chExt cx="3511296" cy="3531734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0B8B0C7C-7694-39C3-C4F7-CC267CDDE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504963" y="1588498"/>
              <a:ext cx="2600312" cy="2878727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23E4893E-4B2D-C7E9-CD4A-9B9EBFF49D4E}"/>
                </a:ext>
              </a:extLst>
            </p:cNvPr>
            <p:cNvSpPr txBox="1"/>
            <p:nvPr/>
          </p:nvSpPr>
          <p:spPr>
            <a:xfrm>
              <a:off x="1049471" y="2411533"/>
              <a:ext cx="3511296" cy="16850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>
                <a:lnSpc>
                  <a:spcPct val="150000"/>
                </a:lnSpc>
              </a:pPr>
              <a:r>
                <a:rPr lang="en-US" sz="3600" b="1" dirty="0">
                  <a:ln w="12700">
                    <a:noFill/>
                  </a:ln>
                  <a:solidFill>
                    <a:srgbClr val="934BB6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Wrong answer</a:t>
              </a:r>
            </a:p>
          </p:txBody>
        </p:sp>
        <p:sp>
          <p:nvSpPr>
            <p:cNvPr id="17" name="مستطيل: زوايا مستديرة 16">
              <a:hlinkClick r:id="" action="ppaction://hlinkshowjump?jump=endshow">
                <a:snd r:embed="rId11" name="arrow.wav"/>
              </a:hlinkClick>
              <a:hlinkHover r:id="" action="ppaction://noaction">
                <a:snd r:embed="rId11" name="arrow.wav"/>
              </a:hlinkHover>
              <a:extLst>
                <a:ext uri="{FF2B5EF4-FFF2-40B4-BE49-F238E27FC236}">
                  <a16:creationId xmlns:a16="http://schemas.microsoft.com/office/drawing/2014/main" id="{F55708E4-87DA-1AD7-2D82-D3DBCF0BED8F}"/>
                </a:ext>
              </a:extLst>
            </p:cNvPr>
            <p:cNvSpPr/>
            <p:nvPr/>
          </p:nvSpPr>
          <p:spPr>
            <a:xfrm>
              <a:off x="1917713" y="4096610"/>
              <a:ext cx="1755762" cy="649294"/>
            </a:xfrm>
            <a:prstGeom prst="roundRect">
              <a:avLst>
                <a:gd name="adj" fmla="val 22095"/>
              </a:avLst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517" b="1999"/>
              </a:stretch>
            </a:blipFill>
            <a:ln>
              <a:noFill/>
            </a:ln>
            <a:effectLst>
              <a:innerShdw blurRad="2921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1400" b="1" dirty="0">
                  <a:solidFill>
                    <a:srgbClr val="FEFBD0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Return</a:t>
              </a:r>
            </a:p>
            <a:p>
              <a:pPr algn="ctr" rtl="0"/>
              <a:r>
                <a:rPr lang="en-US" sz="1400" b="1" dirty="0">
                  <a:solidFill>
                    <a:srgbClr val="FEFBD0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to the question</a:t>
              </a:r>
              <a:endParaRPr lang="ar-EG" sz="1600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</p:txBody>
        </p:sp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4D26485E-CA0D-E1D5-39AA-7FA38689C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2158148" y="1214170"/>
              <a:ext cx="1293942" cy="1293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1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il4">
            <a:hlinkClick r:id="" action="ppaction://media"/>
            <a:extLst>
              <a:ext uri="{FF2B5EF4-FFF2-40B4-BE49-F238E27FC236}">
                <a16:creationId xmlns:a16="http://schemas.microsoft.com/office/drawing/2014/main" id="{56D48D28-274C-73F1-CC29-4FFA7771B7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ame">
            <a:extLst>
              <a:ext uri="{FF2B5EF4-FFF2-40B4-BE49-F238E27FC236}">
                <a16:creationId xmlns:a16="http://schemas.microsoft.com/office/drawing/2014/main" id="{E982BD45-832A-10F5-4955-3886DEBBB17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5" name="x">
            <a:hlinkClick r:id="" action="ppaction://hlinkshowjump?jump=endshow"/>
            <a:hlinkHover r:id="" action="ppaction://noaction">
              <a:snd r:embed="rId7" name="click.wav"/>
            </a:hlinkHover>
            <a:extLst>
              <a:ext uri="{FF2B5EF4-FFF2-40B4-BE49-F238E27FC236}">
                <a16:creationId xmlns:a16="http://schemas.microsoft.com/office/drawing/2014/main" id="{B2D590FE-5E35-A47F-F565-483B8E5DB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3" name="fail sound">
            <a:hlinkClick r:id="" action="ppaction://media"/>
            <a:extLst>
              <a:ext uri="{FF2B5EF4-FFF2-40B4-BE49-F238E27FC236}">
                <a16:creationId xmlns:a16="http://schemas.microsoft.com/office/drawing/2014/main" id="{8EA6CB67-12C8-FCDE-03B2-349A1DCB37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-736600"/>
            <a:ext cx="609600" cy="609600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9033A8E3-B2EA-9854-D707-4A4D87C3C14F}"/>
              </a:ext>
            </a:extLst>
          </p:cNvPr>
          <p:cNvGrpSpPr/>
          <p:nvPr/>
        </p:nvGrpSpPr>
        <p:grpSpPr>
          <a:xfrm>
            <a:off x="8263071" y="1214170"/>
            <a:ext cx="3511296" cy="3531734"/>
            <a:chOff x="1049471" y="1214170"/>
            <a:chExt cx="3511296" cy="3531734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5DB199C7-B947-1812-D880-B145B2933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504963" y="1588498"/>
              <a:ext cx="2600312" cy="2878727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136F93A7-432A-3A9B-0BDB-7330C7E05110}"/>
                </a:ext>
              </a:extLst>
            </p:cNvPr>
            <p:cNvSpPr txBox="1"/>
            <p:nvPr/>
          </p:nvSpPr>
          <p:spPr>
            <a:xfrm>
              <a:off x="1049471" y="2411533"/>
              <a:ext cx="3511296" cy="16850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>
                <a:lnSpc>
                  <a:spcPct val="150000"/>
                </a:lnSpc>
              </a:pPr>
              <a:r>
                <a:rPr lang="en-US" sz="3600" b="1" dirty="0">
                  <a:ln w="12700">
                    <a:noFill/>
                  </a:ln>
                  <a:solidFill>
                    <a:srgbClr val="934BB6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Wrong answer</a:t>
              </a:r>
            </a:p>
          </p:txBody>
        </p:sp>
        <p:sp>
          <p:nvSpPr>
            <p:cNvPr id="14" name="مستطيل: زوايا مستديرة 13">
              <a:hlinkClick r:id="" action="ppaction://hlinkshowjump?jump=endshow">
                <a:snd r:embed="rId11" name="arrow.wav"/>
              </a:hlinkClick>
              <a:hlinkHover r:id="" action="ppaction://noaction">
                <a:snd r:embed="rId11" name="arrow.wav"/>
              </a:hlinkHover>
              <a:extLst>
                <a:ext uri="{FF2B5EF4-FFF2-40B4-BE49-F238E27FC236}">
                  <a16:creationId xmlns:a16="http://schemas.microsoft.com/office/drawing/2014/main" id="{177983CA-2A94-E5F5-2E94-4773E070E674}"/>
                </a:ext>
              </a:extLst>
            </p:cNvPr>
            <p:cNvSpPr/>
            <p:nvPr/>
          </p:nvSpPr>
          <p:spPr>
            <a:xfrm>
              <a:off x="1927238" y="4096610"/>
              <a:ext cx="1736712" cy="649294"/>
            </a:xfrm>
            <a:prstGeom prst="roundRect">
              <a:avLst>
                <a:gd name="adj" fmla="val 22095"/>
              </a:avLst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517" b="1999"/>
              </a:stretch>
            </a:blipFill>
            <a:ln>
              <a:noFill/>
            </a:ln>
            <a:effectLst>
              <a:innerShdw blurRad="2921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1400" b="1" dirty="0">
                  <a:solidFill>
                    <a:srgbClr val="FEFBD0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Return </a:t>
              </a:r>
            </a:p>
            <a:p>
              <a:pPr algn="ctr" rtl="0"/>
              <a:r>
                <a:rPr lang="en-US" sz="1400" b="1" dirty="0">
                  <a:solidFill>
                    <a:srgbClr val="FEFBD0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to the question</a:t>
              </a:r>
              <a:endParaRPr lang="ar-EG" sz="1600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</p:txBody>
        </p:sp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4E61C31F-829C-D685-4825-31D8C21E2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2158148" y="1214170"/>
              <a:ext cx="1293942" cy="1293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545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6212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24209A8-DB94-1D77-AA2F-C77CE0089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59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E50D67-6413-F2A3-B339-007EC3F86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CB91F336-AFDB-9865-FD82-D9709525A409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Harmattan"/>
              <a:cs typeface="Arial" panose="020B0604020202020204" pitchFamily="34" charset="0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3680C896-3845-8B17-4720-2D01F5CFB8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3825" y="610285"/>
            <a:ext cx="432435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u="sng" dirty="0">
                <a:solidFill>
                  <a:srgbClr val="00F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Usage Instructions</a:t>
            </a:r>
            <a:endParaRPr lang="ar-EG" sz="3200" u="sng" dirty="0">
              <a:solidFill>
                <a:srgbClr val="00FF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F7A9227E-D3D1-7305-AE2B-3C3FED4D2B6A}"/>
              </a:ext>
            </a:extLst>
          </p:cNvPr>
          <p:cNvSpPr txBox="1">
            <a:spLocks/>
          </p:cNvSpPr>
          <p:nvPr/>
        </p:nvSpPr>
        <p:spPr>
          <a:xfrm>
            <a:off x="523076" y="1231106"/>
            <a:ext cx="7166882" cy="454817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edit this template, click the 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FF8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Enable Editing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message that will appear below the main menus at the top of PowerPoint.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increase the number of questions, you can duplicate slides number (slide 5 or slide 6 or slide 7).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duplicate a slide, right-click on the slide (in the slide list) then choose &gt; Duplicate Slide.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 not delete or change the order of these slides: (slides 1, 2, 3, 4, 8, 9, 10, 11, 15, 14, 13, 12).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 used in the template: Montserrat (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link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0C4CBCC-3E5B-BE83-5345-6D5B22D2C0E0}"/>
              </a:ext>
            </a:extLst>
          </p:cNvPr>
          <p:cNvGrpSpPr/>
          <p:nvPr/>
        </p:nvGrpSpPr>
        <p:grpSpPr>
          <a:xfrm>
            <a:off x="10557186" y="4848"/>
            <a:ext cx="1593228" cy="1582533"/>
            <a:chOff x="10557186" y="4848"/>
            <a:chExt cx="1593228" cy="1582533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4675ED49-F4FD-4E8D-AFF1-1223A1239283}"/>
                </a:ext>
              </a:extLst>
            </p:cNvPr>
            <p:cNvGrpSpPr/>
            <p:nvPr/>
          </p:nvGrpSpPr>
          <p:grpSpPr>
            <a:xfrm>
              <a:off x="10557186" y="4848"/>
              <a:ext cx="1593228" cy="1582533"/>
              <a:chOff x="3045488" y="215272"/>
              <a:chExt cx="4505870" cy="4475621"/>
            </a:xfrm>
          </p:grpSpPr>
          <p:sp>
            <p:nvSpPr>
              <p:cNvPr id="17" name="شكل بيضاوي 16">
                <a:extLst>
                  <a:ext uri="{FF2B5EF4-FFF2-40B4-BE49-F238E27FC236}">
                    <a16:creationId xmlns:a16="http://schemas.microsoft.com/office/drawing/2014/main" id="{9E7A5712-C096-E83C-FD4C-F309AB0F4FDB}"/>
                  </a:ext>
                </a:extLst>
              </p:cNvPr>
              <p:cNvSpPr/>
              <p:nvPr/>
            </p:nvSpPr>
            <p:spPr>
              <a:xfrm>
                <a:off x="3045488" y="249083"/>
                <a:ext cx="4441810" cy="44418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4571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17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armattan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F3FB7040-DE05-D122-D9EF-35381C846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09548" y="215272"/>
                <a:ext cx="4441810" cy="4444579"/>
              </a:xfrm>
              <a:prstGeom prst="rect">
                <a:avLst/>
              </a:prstGeom>
            </p:spPr>
          </p:pic>
        </p:grpSp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6449E057-1DBE-57F2-FCF4-301FAE8ABB94}"/>
                </a:ext>
              </a:extLst>
            </p:cNvPr>
            <p:cNvSpPr/>
            <p:nvPr/>
          </p:nvSpPr>
          <p:spPr>
            <a:xfrm>
              <a:off x="10956131" y="1231106"/>
              <a:ext cx="857250" cy="97632"/>
            </a:xfrm>
            <a:prstGeom prst="rect">
              <a:avLst/>
            </a:prstGeom>
            <a:solidFill>
              <a:srgbClr val="0023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9BA82F-9D00-03A2-EADA-0B871948092E}"/>
              </a:ext>
            </a:extLst>
          </p:cNvPr>
          <p:cNvSpPr txBox="1"/>
          <p:nvPr/>
        </p:nvSpPr>
        <p:spPr>
          <a:xfrm>
            <a:off x="2141220" y="6323504"/>
            <a:ext cx="79095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rgbClr val="00F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template was downloaded from  </a:t>
            </a:r>
            <a:r>
              <a:rPr lang="en-US" sz="1050" dirty="0">
                <a:solidFill>
                  <a:srgbClr val="00FF8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ingez-ppt.com</a:t>
            </a:r>
            <a:r>
              <a:rPr lang="en-US" sz="1050" dirty="0">
                <a:solidFill>
                  <a:srgbClr val="00F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--a website for PowerPoint templates</a:t>
            </a:r>
            <a:endParaRPr lang="ar-EG" sz="1050" dirty="0">
              <a:solidFill>
                <a:srgbClr val="00FF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رسم 7" descr="تحذير مع تعبئة خالصة">
            <a:extLst>
              <a:ext uri="{FF2B5EF4-FFF2-40B4-BE49-F238E27FC236}">
                <a16:creationId xmlns:a16="http://schemas.microsoft.com/office/drawing/2014/main" id="{78D76C2A-A08C-EB1A-A13B-6A14910F70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31679" y="6295627"/>
            <a:ext cx="258084" cy="258082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59C4CAD2-965F-ECF5-2DB2-B70190D0087B}"/>
              </a:ext>
            </a:extLst>
          </p:cNvPr>
          <p:cNvSpPr/>
          <p:nvPr/>
        </p:nvSpPr>
        <p:spPr>
          <a:xfrm>
            <a:off x="3006896" y="6251176"/>
            <a:ext cx="5964576" cy="375946"/>
          </a:xfrm>
          <a:prstGeom prst="roundRect">
            <a:avLst/>
          </a:prstGeom>
          <a:noFill/>
          <a:ln>
            <a:solidFill>
              <a:srgbClr val="00F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Harmattan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BAAAF4A-FE45-3EC8-7350-CCC07768F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2924" y="1800637"/>
            <a:ext cx="3246000" cy="3641774"/>
          </a:xfrm>
          <a:prstGeom prst="rect">
            <a:avLst/>
          </a:prstGeom>
          <a:ln w="6350">
            <a:solidFill>
              <a:srgbClr val="00FF85"/>
            </a:solidFill>
          </a:ln>
        </p:spPr>
      </p:pic>
    </p:spTree>
    <p:extLst>
      <p:ext uri="{BB962C8B-B14F-4D97-AF65-F5344CB8AC3E}">
        <p14:creationId xmlns:p14="http://schemas.microsoft.com/office/powerpoint/2010/main" val="62302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أمنية ,تحدي الصناديق السحرية 🎁✨ (1)">
            <a:hlinkClick r:id="" action="ppaction://media"/>
            <a:extLst>
              <a:ext uri="{FF2B5EF4-FFF2-40B4-BE49-F238E27FC236}">
                <a16:creationId xmlns:a16="http://schemas.microsoft.com/office/drawing/2014/main" id="{06F0997B-D597-E060-5963-3B38B729DB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" end="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725" y="-48220"/>
            <a:ext cx="12363450" cy="6954440"/>
          </a:xfrm>
          <a:prstGeom prst="rect">
            <a:avLst/>
          </a:prstGeom>
        </p:spPr>
      </p:pic>
      <p:sp>
        <p:nvSpPr>
          <p:cNvPr id="7" name="frame">
            <a:extLst>
              <a:ext uri="{FF2B5EF4-FFF2-40B4-BE49-F238E27FC236}">
                <a16:creationId xmlns:a16="http://schemas.microsoft.com/office/drawing/2014/main" id="{A0CD5C86-DC45-CD39-55F9-191A8EEAC0E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10D63D3A-3441-FB63-2171-311E0807CD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90933" y="1658791"/>
            <a:ext cx="3509542" cy="3540417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37F4DFBB-C469-48F8-A0B4-0E627C132E44}"/>
              </a:ext>
            </a:extLst>
          </p:cNvPr>
          <p:cNvSpPr txBox="1"/>
          <p:nvPr/>
        </p:nvSpPr>
        <p:spPr>
          <a:xfrm>
            <a:off x="485564" y="2474172"/>
            <a:ext cx="3120278" cy="1982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30000"/>
              </a:lnSpc>
            </a:pPr>
            <a:r>
              <a:rPr lang="en-US" sz="1600" b="1" dirty="0">
                <a:ln w="12700">
                  <a:noFill/>
                </a:ln>
                <a:solidFill>
                  <a:schemeClr val="bg1">
                    <a:lumMod val="8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I’m Omnia 🎪I have lots of gifts 🎁✨ but not all gifts are safe 😈If you want to win… you must choose the correct gift!</a:t>
            </a:r>
          </a:p>
          <a:p>
            <a:pPr algn="ctr" rtl="0">
              <a:lnSpc>
                <a:spcPct val="130000"/>
              </a:lnSpc>
            </a:pPr>
            <a:r>
              <a:rPr lang="en-US" sz="1600" b="1" dirty="0">
                <a:ln w="12700">
                  <a:noFill/>
                </a:ln>
                <a:solidFill>
                  <a:schemeClr val="bg1">
                    <a:lumMod val="8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Are you ready to start? 😄</a:t>
            </a:r>
            <a:endParaRPr lang="ar-EG" sz="1400" b="1" dirty="0">
              <a:ln w="12700">
                <a:noFill/>
              </a:ln>
              <a:solidFill>
                <a:schemeClr val="bg1">
                  <a:lumMod val="85000"/>
                </a:schemeClr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10" name="هلا">
            <a:hlinkClick r:id="" action="ppaction://media"/>
            <a:extLst>
              <a:ext uri="{FF2B5EF4-FFF2-40B4-BE49-F238E27FC236}">
                <a16:creationId xmlns:a16="http://schemas.microsoft.com/office/drawing/2014/main" id="{D67CA526-8998-8A5A-6D5C-ECC8EB8C19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78425" y="-938510"/>
            <a:ext cx="609600" cy="609600"/>
          </a:xfrm>
          <a:prstGeom prst="rect">
            <a:avLst/>
          </a:prstGeom>
        </p:spPr>
      </p:pic>
      <p:pic>
        <p:nvPicPr>
          <p:cNvPr id="12" name="x">
            <a:hlinkClick r:id="" action="ppaction://hlinkshowjump?jump=endshow"/>
            <a:hlinkHover r:id="" action="ppaction://noaction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CE171A1A-206E-AC21-AB65-835E93A371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CD8A5A8-DC47-8D00-DC7B-C5388DDEF460}"/>
              </a:ext>
            </a:extLst>
          </p:cNvPr>
          <p:cNvSpPr txBox="1"/>
          <p:nvPr/>
        </p:nvSpPr>
        <p:spPr>
          <a:xfrm>
            <a:off x="814190" y="1687688"/>
            <a:ext cx="2463026" cy="4508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30000"/>
              </a:lnSpc>
            </a:pPr>
            <a:r>
              <a:rPr lang="en-US" sz="2000" b="1" dirty="0">
                <a:ln w="12700">
                  <a:noFill/>
                </a:ln>
                <a:solidFill>
                  <a:schemeClr val="bg1">
                    <a:lumMod val="8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Hello, friends!</a:t>
            </a:r>
            <a:endParaRPr lang="ar-EG" sz="2400" b="1" dirty="0">
              <a:ln w="12700">
                <a:noFill/>
              </a:ln>
              <a:solidFill>
                <a:schemeClr val="bg1">
                  <a:lumMod val="85000"/>
                </a:schemeClr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15" name="زر البدء">
            <a:hlinkClick r:id="" action="ppaction://hlinkshowjump?jump=nextslid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1F8E2D1-E2B3-2BF6-1C0D-5AC9CB8DD215}"/>
              </a:ext>
            </a:extLst>
          </p:cNvPr>
          <p:cNvSpPr/>
          <p:nvPr/>
        </p:nvSpPr>
        <p:spPr>
          <a:xfrm>
            <a:off x="1396370" y="4597176"/>
            <a:ext cx="1260566" cy="434962"/>
          </a:xfrm>
          <a:prstGeom prst="roundRect">
            <a:avLst>
              <a:gd name="adj" fmla="val 0"/>
            </a:avLst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333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1400" b="1" dirty="0"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I am ready</a:t>
            </a:r>
            <a:endParaRPr lang="ar-EG" sz="1400" b="1" dirty="0">
              <a:solidFill>
                <a:srgbClr val="341846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8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8788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 mute="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6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g">
            <a:extLst>
              <a:ext uri="{FF2B5EF4-FFF2-40B4-BE49-F238E27FC236}">
                <a16:creationId xmlns:a16="http://schemas.microsoft.com/office/drawing/2014/main" id="{AC3E091A-FFB2-E527-3C92-21D23670E7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ame">
            <a:extLst>
              <a:ext uri="{FF2B5EF4-FFF2-40B4-BE49-F238E27FC236}">
                <a16:creationId xmlns:a16="http://schemas.microsoft.com/office/drawing/2014/main" id="{1B0070D5-7B6F-3A95-D415-1D95E64883D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568D6D6-E823-A393-0CC1-F723A04F5D63}"/>
              </a:ext>
            </a:extLst>
          </p:cNvPr>
          <p:cNvGrpSpPr/>
          <p:nvPr/>
        </p:nvGrpSpPr>
        <p:grpSpPr>
          <a:xfrm>
            <a:off x="2046514" y="320019"/>
            <a:ext cx="8098972" cy="3074960"/>
            <a:chOff x="2046514" y="142219"/>
            <a:chExt cx="8098972" cy="3074960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372CEE89-19F6-283A-F406-AD0ED26A6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046514" y="388255"/>
              <a:ext cx="8098972" cy="2828924"/>
            </a:xfrm>
            <a:prstGeom prst="rect">
              <a:avLst/>
            </a:prstGeom>
          </p:spPr>
        </p:pic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C7C24CA3-51F6-A1D7-D10B-B801D0762D98}"/>
                </a:ext>
              </a:extLst>
            </p:cNvPr>
            <p:cNvGrpSpPr/>
            <p:nvPr/>
          </p:nvGrpSpPr>
          <p:grpSpPr>
            <a:xfrm>
              <a:off x="3993116" y="142219"/>
              <a:ext cx="4205768" cy="1187510"/>
              <a:chOff x="3993116" y="142219"/>
              <a:chExt cx="4205768" cy="1187510"/>
            </a:xfrm>
          </p:grpSpPr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3A71343F-2388-3112-7DE5-CA977C1EF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93116" y="142219"/>
                <a:ext cx="4205768" cy="1187510"/>
              </a:xfrm>
              <a:prstGeom prst="rect">
                <a:avLst/>
              </a:prstGeom>
            </p:spPr>
          </p:pic>
          <p:sp>
            <p:nvSpPr>
              <p:cNvPr id="14" name="مربع نص 13">
                <a:extLst>
                  <a:ext uri="{FF2B5EF4-FFF2-40B4-BE49-F238E27FC236}">
                    <a16:creationId xmlns:a16="http://schemas.microsoft.com/office/drawing/2014/main" id="{4D9F8F65-480A-DE21-9912-90FF57DA91B5}"/>
                  </a:ext>
                </a:extLst>
              </p:cNvPr>
              <p:cNvSpPr txBox="1"/>
              <p:nvPr/>
            </p:nvSpPr>
            <p:spPr>
              <a:xfrm>
                <a:off x="5237090" y="245218"/>
                <a:ext cx="2463026" cy="45082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>
                  <a:lnSpc>
                    <a:spcPct val="130000"/>
                  </a:lnSpc>
                </a:pPr>
                <a:r>
                  <a:rPr lang="en-US" sz="2000" b="1" dirty="0">
                    <a:ln w="12700"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latin typeface="Montserrat" pitchFamily="2" charset="0"/>
                    <a:ea typeface="Harmattan" panose="01000503000000020003" pitchFamily="2" charset="-78"/>
                    <a:cs typeface="Arial" panose="020B0604020202020204" pitchFamily="34" charset="0"/>
                  </a:rPr>
                  <a:t>How to play</a:t>
                </a:r>
                <a:endParaRPr lang="ar-EG" sz="2400" b="1" dirty="0">
                  <a:ln w="12700">
                    <a:noFill/>
                  </a:ln>
                  <a:solidFill>
                    <a:schemeClr val="bg1">
                      <a:lumMod val="85000"/>
                    </a:schemeClr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x">
            <a:hlinkClick r:id="" action="ppaction://hlinkshowjump?jump=endshow"/>
            <a:hlinkHover r:id="" action="ppaction://noaction">
              <a:snd r:embed="rId6" name="click.wav"/>
            </a:hlinkHover>
            <a:extLst>
              <a:ext uri="{FF2B5EF4-FFF2-40B4-BE49-F238E27FC236}">
                <a16:creationId xmlns:a16="http://schemas.microsoft.com/office/drawing/2014/main" id="{AC944F8A-4CA6-567B-361A-B10678F052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1FAA5B7-C31F-98B3-6830-80226098F1AD}"/>
              </a:ext>
            </a:extLst>
          </p:cNvPr>
          <p:cNvSpPr txBox="1"/>
          <p:nvPr/>
        </p:nvSpPr>
        <p:spPr>
          <a:xfrm>
            <a:off x="2142226" y="1154008"/>
            <a:ext cx="7907548" cy="189648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In front of you are three gift boxes 🎁🎁🎁Choose one box, but think carefully 🧠✨If you choose the correct answer 👏you will earn a star ⭐</a:t>
            </a:r>
          </a:p>
          <a:p>
            <a:pPr algn="ctr" rtl="0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But be careful! …some of them contain funny surprises 😂🎈The more stars you collect 🌟the closer you get to winning </a:t>
            </a:r>
          </a:p>
          <a:p>
            <a:pPr algn="ctr" rtl="0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Let’s begin! Show me how smart you are 🏆</a:t>
            </a:r>
            <a:endParaRPr lang="ar-EG" sz="1600" b="1" dirty="0">
              <a:solidFill>
                <a:schemeClr val="bg1">
                  <a:lumMod val="85000"/>
                </a:schemeClr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10" name="زر البدء">
            <a:hlinkClick r:id="" action="ppaction://hlinkshowjump?jump=nextslide">
              <a:snd r:embed="rId8" name="arrow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DCD80B27-3488-0AE1-5350-9D5E3B6D9FBF}"/>
              </a:ext>
            </a:extLst>
          </p:cNvPr>
          <p:cNvSpPr/>
          <p:nvPr/>
        </p:nvSpPr>
        <p:spPr>
          <a:xfrm>
            <a:off x="5162550" y="3050489"/>
            <a:ext cx="1866900" cy="434962"/>
          </a:xfrm>
          <a:prstGeom prst="roundRect">
            <a:avLst>
              <a:gd name="adj" fmla="val 0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333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1400" b="1" dirty="0"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Click here to start</a:t>
            </a:r>
            <a:endParaRPr lang="ar-EG" sz="1400" b="1" dirty="0">
              <a:solidFill>
                <a:srgbClr val="341846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13F4A013-1EA2-8C36-E78A-F5B544CB3F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65737">
            <a:off x="4144660" y="159407"/>
            <a:ext cx="1559753" cy="1094979"/>
          </a:xfrm>
          <a:prstGeom prst="rect">
            <a:avLst/>
          </a:prstGeom>
          <a:effectLst>
            <a:glow rad="63500">
              <a:srgbClr val="934BB6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50708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49B69-20C1-F07A-A6FE-68BB516EA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g">
            <a:extLst>
              <a:ext uri="{FF2B5EF4-FFF2-40B4-BE49-F238E27FC236}">
                <a16:creationId xmlns:a16="http://schemas.microsoft.com/office/drawing/2014/main" id="{C0266EAC-C6CD-FAE2-0FED-AE1609A61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2" name="frame">
            <a:extLst>
              <a:ext uri="{FF2B5EF4-FFF2-40B4-BE49-F238E27FC236}">
                <a16:creationId xmlns:a16="http://schemas.microsoft.com/office/drawing/2014/main" id="{4BD36E6D-FB2C-DECA-9D10-82F6606DC7C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6" name="x">
            <a:hlinkClick r:id="" action="ppaction://hlinkshowjump?jump=endshow"/>
            <a:hlinkHover r:id="" action="ppaction://noaction">
              <a:snd r:embed="rId5" name="click.wav"/>
            </a:hlinkHover>
            <a:extLst>
              <a:ext uri="{FF2B5EF4-FFF2-40B4-BE49-F238E27FC236}">
                <a16:creationId xmlns:a16="http://schemas.microsoft.com/office/drawing/2014/main" id="{8D6AD06D-DDC4-8C6D-3207-F3E2A9CD21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28" name="خلفية السؤال">
            <a:extLst>
              <a:ext uri="{FF2B5EF4-FFF2-40B4-BE49-F238E27FC236}">
                <a16:creationId xmlns:a16="http://schemas.microsoft.com/office/drawing/2014/main" id="{8910D3EF-BFEA-ADC9-D041-D6E82FF024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29782" y="32883"/>
            <a:ext cx="10932436" cy="3699845"/>
          </a:xfrm>
          <a:prstGeom prst="rect">
            <a:avLst/>
          </a:prstGeom>
        </p:spPr>
      </p:pic>
      <p:sp>
        <p:nvSpPr>
          <p:cNvPr id="29" name="السؤال">
            <a:extLst>
              <a:ext uri="{FF2B5EF4-FFF2-40B4-BE49-F238E27FC236}">
                <a16:creationId xmlns:a16="http://schemas.microsoft.com/office/drawing/2014/main" id="{D9DFFB28-6D82-0495-0373-2BE8F08768B2}"/>
              </a:ext>
            </a:extLst>
          </p:cNvPr>
          <p:cNvSpPr txBox="1"/>
          <p:nvPr/>
        </p:nvSpPr>
        <p:spPr>
          <a:xfrm>
            <a:off x="1814894" y="984310"/>
            <a:ext cx="8649906" cy="1949390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 rtl="0"/>
            <a:r>
              <a:rPr lang="en-US" sz="2400" b="1" dirty="0">
                <a:ln w="12700">
                  <a:noFill/>
                </a:ln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This text is an example of a question that can be added in the designated space.</a:t>
            </a:r>
            <a:endParaRPr lang="ar-SA" sz="2400" b="1" dirty="0">
              <a:ln w="12700">
                <a:noFill/>
              </a:ln>
              <a:solidFill>
                <a:srgbClr val="341846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30" name="اجابة خاطئة">
            <a:hlinkClick r:id="" action="ppaction://customshow?id=0&amp;return=true">
              <a:snd r:embed="rId8" name="arrow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7BF140EA-9DCE-EA4C-DFF0-E65B8A3B60AB}"/>
              </a:ext>
            </a:extLst>
          </p:cNvPr>
          <p:cNvSpPr/>
          <p:nvPr/>
        </p:nvSpPr>
        <p:spPr>
          <a:xfrm>
            <a:off x="4700946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sp>
        <p:nvSpPr>
          <p:cNvPr id="31" name="اجابة صحيحة">
            <a:hlinkClick r:id="" action="ppaction://hlinkshowjump?jump=nextslide">
              <a:snd r:embed="rId8" name="arrow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B679AE05-2ED3-2F37-6677-720FC8B1B832}"/>
              </a:ext>
            </a:extLst>
          </p:cNvPr>
          <p:cNvSpPr/>
          <p:nvPr/>
        </p:nvSpPr>
        <p:spPr>
          <a:xfrm>
            <a:off x="8305804" y="5214606"/>
            <a:ext cx="3042520" cy="1163991"/>
          </a:xfrm>
          <a:prstGeom prst="roundRect">
            <a:avLst>
              <a:gd name="adj" fmla="val 0"/>
            </a:avLst>
          </a:prstGeom>
          <a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Correct answer</a:t>
            </a:r>
          </a:p>
        </p:txBody>
      </p:sp>
      <p:sp>
        <p:nvSpPr>
          <p:cNvPr id="32" name="اجابة خاطئة">
            <a:hlinkClick r:id="" action="ppaction://customshow?id=1&amp;return=true">
              <a:snd r:embed="rId8" name="arrow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9487AE4E-021A-A004-46BA-675077F11F76}"/>
              </a:ext>
            </a:extLst>
          </p:cNvPr>
          <p:cNvSpPr/>
          <p:nvPr/>
        </p:nvSpPr>
        <p:spPr>
          <a:xfrm>
            <a:off x="105472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pic>
        <p:nvPicPr>
          <p:cNvPr id="33" name="هدية1">
            <a:extLst>
              <a:ext uri="{FF2B5EF4-FFF2-40B4-BE49-F238E27FC236}">
                <a16:creationId xmlns:a16="http://schemas.microsoft.com/office/drawing/2014/main" id="{9CA1B9F9-A83E-BE8D-31E1-2139DFA9B9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978" y="3708400"/>
            <a:ext cx="1522172" cy="154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هدية2">
            <a:extLst>
              <a:ext uri="{FF2B5EF4-FFF2-40B4-BE49-F238E27FC236}">
                <a16:creationId xmlns:a16="http://schemas.microsoft.com/office/drawing/2014/main" id="{DCCB42FE-A515-61EE-A490-2F9972B042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1120" y="3708400"/>
            <a:ext cx="1522172" cy="154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هدية3">
            <a:extLst>
              <a:ext uri="{FF2B5EF4-FFF2-40B4-BE49-F238E27FC236}">
                <a16:creationId xmlns:a16="http://schemas.microsoft.com/office/drawing/2014/main" id="{115BEE52-CFDB-D893-14C7-2579B0C161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4894" y="3708400"/>
            <a:ext cx="1522172" cy="154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75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3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g">
            <a:extLst>
              <a:ext uri="{FF2B5EF4-FFF2-40B4-BE49-F238E27FC236}">
                <a16:creationId xmlns:a16="http://schemas.microsoft.com/office/drawing/2014/main" id="{93FAB258-B236-A2FD-3897-A72583D66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win star">
            <a:hlinkClick r:id="" action="ppaction://media"/>
            <a:extLst>
              <a:ext uri="{FF2B5EF4-FFF2-40B4-BE49-F238E27FC236}">
                <a16:creationId xmlns:a16="http://schemas.microsoft.com/office/drawing/2014/main" id="{52E63A0B-5048-B6FD-5CAD-2B569E826E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frame">
            <a:extLst>
              <a:ext uri="{FF2B5EF4-FFF2-40B4-BE49-F238E27FC236}">
                <a16:creationId xmlns:a16="http://schemas.microsoft.com/office/drawing/2014/main" id="{9BBEA29E-6D17-874C-C313-FD2AB8D9712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9" name="star num">
            <a:extLst>
              <a:ext uri="{FF2B5EF4-FFF2-40B4-BE49-F238E27FC236}">
                <a16:creationId xmlns:a16="http://schemas.microsoft.com/office/drawing/2014/main" id="{85C9F6EA-5CD9-85F2-1A97-43379AD659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5174" y="6158821"/>
            <a:ext cx="772886" cy="640896"/>
          </a:xfrm>
          <a:prstGeom prst="rect">
            <a:avLst/>
          </a:prstGeom>
        </p:spPr>
      </p:pic>
      <p:pic>
        <p:nvPicPr>
          <p:cNvPr id="4" name="starrrrrrrrrr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6803" y="1813879"/>
            <a:ext cx="3131693" cy="3108323"/>
          </a:xfrm>
          <a:prstGeom prst="rect">
            <a:avLst/>
          </a:prstGeom>
        </p:spPr>
      </p:pic>
      <p:pic>
        <p:nvPicPr>
          <p:cNvPr id="11" name="خلفية السؤال">
            <a:extLst>
              <a:ext uri="{FF2B5EF4-FFF2-40B4-BE49-F238E27FC236}">
                <a16:creationId xmlns:a16="http://schemas.microsoft.com/office/drawing/2014/main" id="{B0A25FB4-05EF-B911-2FD9-2DDC433F41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629782" y="32883"/>
            <a:ext cx="10932436" cy="3699845"/>
          </a:xfrm>
          <a:prstGeom prst="rect">
            <a:avLst/>
          </a:prstGeom>
        </p:spPr>
      </p:pic>
      <p:sp>
        <p:nvSpPr>
          <p:cNvPr id="24" name="السؤال">
            <a:extLst>
              <a:ext uri="{FF2B5EF4-FFF2-40B4-BE49-F238E27FC236}">
                <a16:creationId xmlns:a16="http://schemas.microsoft.com/office/drawing/2014/main" id="{7A49B3B8-6AD5-0ED3-B49F-30FF9588987F}"/>
              </a:ext>
            </a:extLst>
          </p:cNvPr>
          <p:cNvSpPr txBox="1"/>
          <p:nvPr/>
        </p:nvSpPr>
        <p:spPr>
          <a:xfrm>
            <a:off x="1814894" y="984310"/>
            <a:ext cx="8649906" cy="1949390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 rtl="0"/>
            <a:r>
              <a:rPr lang="en-US" sz="2400" b="1" dirty="0">
                <a:ln w="12700">
                  <a:noFill/>
                </a:ln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This text is an example of a question that can be added in the designated space.</a:t>
            </a:r>
            <a:endParaRPr lang="ar-SA" sz="2400" b="1" dirty="0">
              <a:ln w="12700">
                <a:noFill/>
              </a:ln>
              <a:solidFill>
                <a:srgbClr val="341846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8" name="اجابة خاطئة">
            <a:hlinkClick r:id="" action="ppaction://customshow?id=2&amp;return=tru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55ED70F5-5558-5946-ECF2-4D2BDD46C67C}"/>
              </a:ext>
            </a:extLst>
          </p:cNvPr>
          <p:cNvSpPr/>
          <p:nvPr/>
        </p:nvSpPr>
        <p:spPr>
          <a:xfrm>
            <a:off x="8305803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sp>
        <p:nvSpPr>
          <p:cNvPr id="29" name="اجابة صحيحة">
            <a:hlinkClick r:id="" action="ppaction://hlinkshowjump?jump=nextslid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13B733B-75DF-BD89-F662-06B575E32792}"/>
              </a:ext>
            </a:extLst>
          </p:cNvPr>
          <p:cNvSpPr/>
          <p:nvPr/>
        </p:nvSpPr>
        <p:spPr>
          <a:xfrm>
            <a:off x="4700946" y="5214606"/>
            <a:ext cx="3042520" cy="1163991"/>
          </a:xfrm>
          <a:prstGeom prst="roundRect">
            <a:avLst>
              <a:gd name="adj" fmla="val 0"/>
            </a:avLst>
          </a:prstGeom>
          <a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Correct answer</a:t>
            </a:r>
          </a:p>
        </p:txBody>
      </p:sp>
      <p:sp>
        <p:nvSpPr>
          <p:cNvPr id="30" name="اجابة خاطئة">
            <a:hlinkClick r:id="" action="ppaction://customshow?id=3&amp;return=tru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B7F1609B-465E-33CB-6935-996B206BCC79}"/>
              </a:ext>
            </a:extLst>
          </p:cNvPr>
          <p:cNvSpPr/>
          <p:nvPr/>
        </p:nvSpPr>
        <p:spPr>
          <a:xfrm>
            <a:off x="105472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pic>
        <p:nvPicPr>
          <p:cNvPr id="31" name="هدية1">
            <a:extLst>
              <a:ext uri="{FF2B5EF4-FFF2-40B4-BE49-F238E27FC236}">
                <a16:creationId xmlns:a16="http://schemas.microsoft.com/office/drawing/2014/main" id="{1BE62C88-732C-4AD2-B7F9-1941B1699B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978" y="3708400"/>
            <a:ext cx="1522172" cy="154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هدية2">
            <a:extLst>
              <a:ext uri="{FF2B5EF4-FFF2-40B4-BE49-F238E27FC236}">
                <a16:creationId xmlns:a16="http://schemas.microsoft.com/office/drawing/2014/main" id="{3B092105-A9EF-59C2-8C71-4327B0F6C1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1120" y="3708400"/>
            <a:ext cx="1522172" cy="154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هدية3">
            <a:extLst>
              <a:ext uri="{FF2B5EF4-FFF2-40B4-BE49-F238E27FC236}">
                <a16:creationId xmlns:a16="http://schemas.microsoft.com/office/drawing/2014/main" id="{ACB4728F-A11A-6CF4-EE20-DD095EB8454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4894" y="3708400"/>
            <a:ext cx="1522172" cy="154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x">
            <a:hlinkClick r:id="" action="ppaction://hlinkshowjump?jump=endshow"/>
            <a:hlinkHover r:id="" action="ppaction://noaction">
              <a:snd r:embed="rId16" name="click.wav"/>
            </a:hlinkHover>
            <a:extLst>
              <a:ext uri="{FF2B5EF4-FFF2-40B4-BE49-F238E27FC236}">
                <a16:creationId xmlns:a16="http://schemas.microsoft.com/office/drawing/2014/main" id="{E6947F0C-3191-D59F-120E-174927E6FED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1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46641 0.43843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2192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1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11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203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9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24" grpId="0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g">
            <a:extLst>
              <a:ext uri="{FF2B5EF4-FFF2-40B4-BE49-F238E27FC236}">
                <a16:creationId xmlns:a16="http://schemas.microsoft.com/office/drawing/2014/main" id="{93FAB258-B236-A2FD-3897-A72583D66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win star">
            <a:hlinkClick r:id="" action="ppaction://media"/>
            <a:extLst>
              <a:ext uri="{FF2B5EF4-FFF2-40B4-BE49-F238E27FC236}">
                <a16:creationId xmlns:a16="http://schemas.microsoft.com/office/drawing/2014/main" id="{52E63A0B-5048-B6FD-5CAD-2B569E826E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frame">
            <a:extLst>
              <a:ext uri="{FF2B5EF4-FFF2-40B4-BE49-F238E27FC236}">
                <a16:creationId xmlns:a16="http://schemas.microsoft.com/office/drawing/2014/main" id="{9BBEA29E-6D17-874C-C313-FD2AB8D9712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9" name="star num">
            <a:extLst>
              <a:ext uri="{FF2B5EF4-FFF2-40B4-BE49-F238E27FC236}">
                <a16:creationId xmlns:a16="http://schemas.microsoft.com/office/drawing/2014/main" id="{85C9F6EA-5CD9-85F2-1A97-43379AD659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5174" y="6158821"/>
            <a:ext cx="772886" cy="640896"/>
          </a:xfrm>
          <a:prstGeom prst="rect">
            <a:avLst/>
          </a:prstGeom>
        </p:spPr>
      </p:pic>
      <p:pic>
        <p:nvPicPr>
          <p:cNvPr id="4" name="starrrrrrrrrr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6803" y="1813879"/>
            <a:ext cx="3131693" cy="3108323"/>
          </a:xfrm>
          <a:prstGeom prst="rect">
            <a:avLst/>
          </a:prstGeom>
        </p:spPr>
      </p:pic>
      <p:pic>
        <p:nvPicPr>
          <p:cNvPr id="11" name="خلفية السؤال">
            <a:extLst>
              <a:ext uri="{FF2B5EF4-FFF2-40B4-BE49-F238E27FC236}">
                <a16:creationId xmlns:a16="http://schemas.microsoft.com/office/drawing/2014/main" id="{B0A25FB4-05EF-B911-2FD9-2DDC433F41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629782" y="32883"/>
            <a:ext cx="10932436" cy="3699845"/>
          </a:xfrm>
          <a:prstGeom prst="rect">
            <a:avLst/>
          </a:prstGeom>
        </p:spPr>
      </p:pic>
      <p:sp>
        <p:nvSpPr>
          <p:cNvPr id="24" name="السؤال">
            <a:extLst>
              <a:ext uri="{FF2B5EF4-FFF2-40B4-BE49-F238E27FC236}">
                <a16:creationId xmlns:a16="http://schemas.microsoft.com/office/drawing/2014/main" id="{7A49B3B8-6AD5-0ED3-B49F-30FF9588987F}"/>
              </a:ext>
            </a:extLst>
          </p:cNvPr>
          <p:cNvSpPr txBox="1"/>
          <p:nvPr/>
        </p:nvSpPr>
        <p:spPr>
          <a:xfrm>
            <a:off x="1814894" y="984310"/>
            <a:ext cx="8649906" cy="1949390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 rtl="0"/>
            <a:r>
              <a:rPr lang="en-US" sz="2400" b="1" dirty="0">
                <a:ln w="12700">
                  <a:noFill/>
                </a:ln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This text is an example of a question that can be added in the designated space.</a:t>
            </a:r>
            <a:endParaRPr lang="ar-SA" sz="2400" b="1" dirty="0">
              <a:ln w="12700">
                <a:noFill/>
              </a:ln>
              <a:solidFill>
                <a:srgbClr val="341846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8" name="اجابة خاطئة">
            <a:hlinkClick r:id="" action="ppaction://customshow?id=2&amp;return=tru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55ED70F5-5558-5946-ECF2-4D2BDD46C67C}"/>
              </a:ext>
            </a:extLst>
          </p:cNvPr>
          <p:cNvSpPr/>
          <p:nvPr/>
        </p:nvSpPr>
        <p:spPr>
          <a:xfrm>
            <a:off x="4700946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sp>
        <p:nvSpPr>
          <p:cNvPr id="29" name="اجابة صحيحة">
            <a:hlinkClick r:id="" action="ppaction://hlinkshowjump?jump=nextslid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13B733B-75DF-BD89-F662-06B575E32792}"/>
              </a:ext>
            </a:extLst>
          </p:cNvPr>
          <p:cNvSpPr/>
          <p:nvPr/>
        </p:nvSpPr>
        <p:spPr>
          <a:xfrm>
            <a:off x="8305804" y="5214606"/>
            <a:ext cx="3042520" cy="1163991"/>
          </a:xfrm>
          <a:prstGeom prst="roundRect">
            <a:avLst>
              <a:gd name="adj" fmla="val 0"/>
            </a:avLst>
          </a:prstGeom>
          <a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Correct answer</a:t>
            </a:r>
          </a:p>
        </p:txBody>
      </p:sp>
      <p:sp>
        <p:nvSpPr>
          <p:cNvPr id="30" name="اجابة خاطئة">
            <a:hlinkClick r:id="" action="ppaction://customshow?id=0&amp;return=tru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B7F1609B-465E-33CB-6935-996B206BCC79}"/>
              </a:ext>
            </a:extLst>
          </p:cNvPr>
          <p:cNvSpPr/>
          <p:nvPr/>
        </p:nvSpPr>
        <p:spPr>
          <a:xfrm>
            <a:off x="105472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pic>
        <p:nvPicPr>
          <p:cNvPr id="31" name="هدية1">
            <a:extLst>
              <a:ext uri="{FF2B5EF4-FFF2-40B4-BE49-F238E27FC236}">
                <a16:creationId xmlns:a16="http://schemas.microsoft.com/office/drawing/2014/main" id="{1BE62C88-732C-4AD2-B7F9-1941B1699B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978" y="3708400"/>
            <a:ext cx="1522172" cy="154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هدية2">
            <a:extLst>
              <a:ext uri="{FF2B5EF4-FFF2-40B4-BE49-F238E27FC236}">
                <a16:creationId xmlns:a16="http://schemas.microsoft.com/office/drawing/2014/main" id="{3B092105-A9EF-59C2-8C71-4327B0F6C1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1120" y="3708400"/>
            <a:ext cx="1522172" cy="154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هدية3">
            <a:extLst>
              <a:ext uri="{FF2B5EF4-FFF2-40B4-BE49-F238E27FC236}">
                <a16:creationId xmlns:a16="http://schemas.microsoft.com/office/drawing/2014/main" id="{ACB4728F-A11A-6CF4-EE20-DD095EB8454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4894" y="3708400"/>
            <a:ext cx="1522172" cy="154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x">
            <a:hlinkClick r:id="" action="ppaction://hlinkshowjump?jump=endshow"/>
            <a:hlinkHover r:id="" action="ppaction://noaction">
              <a:snd r:embed="rId16" name="click.wav"/>
            </a:hlinkHover>
            <a:extLst>
              <a:ext uri="{FF2B5EF4-FFF2-40B4-BE49-F238E27FC236}">
                <a16:creationId xmlns:a16="http://schemas.microsoft.com/office/drawing/2014/main" id="{E6947F0C-3191-D59F-120E-174927E6FED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1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46641 0.43843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2192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1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11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203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9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24" grpId="0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g">
            <a:extLst>
              <a:ext uri="{FF2B5EF4-FFF2-40B4-BE49-F238E27FC236}">
                <a16:creationId xmlns:a16="http://schemas.microsoft.com/office/drawing/2014/main" id="{93FAB258-B236-A2FD-3897-A72583D66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win star">
            <a:hlinkClick r:id="" action="ppaction://media"/>
            <a:extLst>
              <a:ext uri="{FF2B5EF4-FFF2-40B4-BE49-F238E27FC236}">
                <a16:creationId xmlns:a16="http://schemas.microsoft.com/office/drawing/2014/main" id="{52E63A0B-5048-B6FD-5CAD-2B569E826E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frame">
            <a:extLst>
              <a:ext uri="{FF2B5EF4-FFF2-40B4-BE49-F238E27FC236}">
                <a16:creationId xmlns:a16="http://schemas.microsoft.com/office/drawing/2014/main" id="{9BBEA29E-6D17-874C-C313-FD2AB8D9712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9" name="star num">
            <a:extLst>
              <a:ext uri="{FF2B5EF4-FFF2-40B4-BE49-F238E27FC236}">
                <a16:creationId xmlns:a16="http://schemas.microsoft.com/office/drawing/2014/main" id="{85C9F6EA-5CD9-85F2-1A97-43379AD659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5174" y="6158821"/>
            <a:ext cx="772886" cy="640896"/>
          </a:xfrm>
          <a:prstGeom prst="rect">
            <a:avLst/>
          </a:prstGeom>
        </p:spPr>
      </p:pic>
      <p:pic>
        <p:nvPicPr>
          <p:cNvPr id="4" name="starrrrrrrrrr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6803" y="1813879"/>
            <a:ext cx="3131693" cy="3108323"/>
          </a:xfrm>
          <a:prstGeom prst="rect">
            <a:avLst/>
          </a:prstGeom>
        </p:spPr>
      </p:pic>
      <p:pic>
        <p:nvPicPr>
          <p:cNvPr id="11" name="خلفية السؤال">
            <a:extLst>
              <a:ext uri="{FF2B5EF4-FFF2-40B4-BE49-F238E27FC236}">
                <a16:creationId xmlns:a16="http://schemas.microsoft.com/office/drawing/2014/main" id="{B0A25FB4-05EF-B911-2FD9-2DDC433F41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629782" y="32883"/>
            <a:ext cx="10932436" cy="3699845"/>
          </a:xfrm>
          <a:prstGeom prst="rect">
            <a:avLst/>
          </a:prstGeom>
        </p:spPr>
      </p:pic>
      <p:sp>
        <p:nvSpPr>
          <p:cNvPr id="24" name="السؤال">
            <a:extLst>
              <a:ext uri="{FF2B5EF4-FFF2-40B4-BE49-F238E27FC236}">
                <a16:creationId xmlns:a16="http://schemas.microsoft.com/office/drawing/2014/main" id="{7A49B3B8-6AD5-0ED3-B49F-30FF9588987F}"/>
              </a:ext>
            </a:extLst>
          </p:cNvPr>
          <p:cNvSpPr txBox="1"/>
          <p:nvPr/>
        </p:nvSpPr>
        <p:spPr>
          <a:xfrm>
            <a:off x="1814894" y="984310"/>
            <a:ext cx="8649906" cy="1949390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 rtl="0"/>
            <a:r>
              <a:rPr lang="en-US" sz="2400" b="1" dirty="0">
                <a:ln w="12700">
                  <a:noFill/>
                </a:ln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This text is an example of a question that can be added in the designated space.</a:t>
            </a:r>
            <a:endParaRPr lang="ar-SA" sz="2400" b="1" dirty="0">
              <a:ln w="12700">
                <a:noFill/>
              </a:ln>
              <a:solidFill>
                <a:srgbClr val="341846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8" name="اجابة خاطئة">
            <a:hlinkClick r:id="" action="ppaction://customshow?id=1&amp;return=tru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55ED70F5-5558-5946-ECF2-4D2BDD46C67C}"/>
              </a:ext>
            </a:extLst>
          </p:cNvPr>
          <p:cNvSpPr/>
          <p:nvPr/>
        </p:nvSpPr>
        <p:spPr>
          <a:xfrm>
            <a:off x="4700946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sp>
        <p:nvSpPr>
          <p:cNvPr id="29" name="اجابة صحيحة">
            <a:hlinkClick r:id="" action="ppaction://hlinkshowjump?jump=nextslid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13B733B-75DF-BD89-F662-06B575E32792}"/>
              </a:ext>
            </a:extLst>
          </p:cNvPr>
          <p:cNvSpPr/>
          <p:nvPr/>
        </p:nvSpPr>
        <p:spPr>
          <a:xfrm>
            <a:off x="1054720" y="5214606"/>
            <a:ext cx="3042520" cy="1163991"/>
          </a:xfrm>
          <a:prstGeom prst="roundRect">
            <a:avLst>
              <a:gd name="adj" fmla="val 0"/>
            </a:avLst>
          </a:prstGeom>
          <a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Correct answer</a:t>
            </a:r>
          </a:p>
        </p:txBody>
      </p:sp>
      <p:sp>
        <p:nvSpPr>
          <p:cNvPr id="30" name="اجابة خاطئة">
            <a:hlinkClick r:id="" action="ppaction://customshow?id=3&amp;return=tru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B7F1609B-465E-33CB-6935-996B206BCC79}"/>
              </a:ext>
            </a:extLst>
          </p:cNvPr>
          <p:cNvSpPr/>
          <p:nvPr/>
        </p:nvSpPr>
        <p:spPr>
          <a:xfrm>
            <a:off x="8300167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pic>
        <p:nvPicPr>
          <p:cNvPr id="31" name="هدية1">
            <a:extLst>
              <a:ext uri="{FF2B5EF4-FFF2-40B4-BE49-F238E27FC236}">
                <a16:creationId xmlns:a16="http://schemas.microsoft.com/office/drawing/2014/main" id="{1BE62C88-732C-4AD2-B7F9-1941B1699B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978" y="3708400"/>
            <a:ext cx="1522172" cy="154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هدية2">
            <a:extLst>
              <a:ext uri="{FF2B5EF4-FFF2-40B4-BE49-F238E27FC236}">
                <a16:creationId xmlns:a16="http://schemas.microsoft.com/office/drawing/2014/main" id="{3B092105-A9EF-59C2-8C71-4327B0F6C1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1120" y="3708400"/>
            <a:ext cx="1522172" cy="154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هدية3">
            <a:extLst>
              <a:ext uri="{FF2B5EF4-FFF2-40B4-BE49-F238E27FC236}">
                <a16:creationId xmlns:a16="http://schemas.microsoft.com/office/drawing/2014/main" id="{ACB4728F-A11A-6CF4-EE20-DD095EB8454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4894" y="3708400"/>
            <a:ext cx="1522172" cy="154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x">
            <a:hlinkClick r:id="" action="ppaction://hlinkshowjump?jump=endshow"/>
            <a:hlinkHover r:id="" action="ppaction://noaction">
              <a:snd r:embed="rId16" name="click.wav"/>
            </a:hlinkHover>
            <a:extLst>
              <a:ext uri="{FF2B5EF4-FFF2-40B4-BE49-F238E27FC236}">
                <a16:creationId xmlns:a16="http://schemas.microsoft.com/office/drawing/2014/main" id="{E6947F0C-3191-D59F-120E-174927E6FED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1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46641 0.43843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2192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1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11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203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9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24" grpId="0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E28E0-5212-3F62-5F43-9658C6851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in star">
            <a:hlinkClick r:id="" action="ppaction://media"/>
            <a:extLst>
              <a:ext uri="{FF2B5EF4-FFF2-40B4-BE49-F238E27FC236}">
                <a16:creationId xmlns:a16="http://schemas.microsoft.com/office/drawing/2014/main" id="{1EB92300-A5D7-6396-329B-230C8D97FD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ame">
            <a:extLst>
              <a:ext uri="{FF2B5EF4-FFF2-40B4-BE49-F238E27FC236}">
                <a16:creationId xmlns:a16="http://schemas.microsoft.com/office/drawing/2014/main" id="{4FD63545-D21C-0D97-DBE7-2C8352E6F2B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55DA7BE2-F94D-CE9F-5519-FA5CAA05315B}"/>
              </a:ext>
            </a:extLst>
          </p:cNvPr>
          <p:cNvGrpSpPr/>
          <p:nvPr/>
        </p:nvGrpSpPr>
        <p:grpSpPr>
          <a:xfrm>
            <a:off x="4564962" y="2123034"/>
            <a:ext cx="3624992" cy="2134641"/>
            <a:chOff x="10636541" y="196685"/>
            <a:chExt cx="1330932" cy="78374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BEE2056C-0375-2CB5-BF78-CFCEA4D45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54672" y="196685"/>
              <a:ext cx="812801" cy="673995"/>
            </a:xfrm>
            <a:prstGeom prst="rect">
              <a:avLst/>
            </a:prstGeom>
          </p:spPr>
        </p:pic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5AF428C6-5F54-FECF-9979-9DEA88086858}"/>
                </a:ext>
              </a:extLst>
            </p:cNvPr>
            <p:cNvSpPr txBox="1"/>
            <p:nvPr/>
          </p:nvSpPr>
          <p:spPr>
            <a:xfrm>
              <a:off x="10636541" y="296769"/>
              <a:ext cx="538368" cy="68365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latin typeface="Montserrat" pitchFamily="2" charset="0"/>
                  <a:cs typeface="Arial" panose="020B0604020202020204" pitchFamily="34" charset="0"/>
                  <a:sym typeface="Wingdings" panose="05000000000000000000" pitchFamily="2" charset="2"/>
                </a:rPr>
                <a:t></a:t>
              </a:r>
              <a:endParaRPr lang="ar-SA" sz="115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x">
            <a:hlinkClick r:id="" action="ppaction://hlinkshowjump?jump=endshow"/>
            <a:hlinkHover r:id="" action="ppaction://noaction">
              <a:snd r:embed="rId8" name="click.wav"/>
            </a:hlinkHover>
            <a:extLst>
              <a:ext uri="{FF2B5EF4-FFF2-40B4-BE49-F238E27FC236}">
                <a16:creationId xmlns:a16="http://schemas.microsoft.com/office/drawing/2014/main" id="{8C52C899-12B8-F26B-4B58-A466B003DB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1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utro">
            <a:hlinkClick r:id="" action="ppaction://media"/>
            <a:extLst>
              <a:ext uri="{FF2B5EF4-FFF2-40B4-BE49-F238E27FC236}">
                <a16:creationId xmlns:a16="http://schemas.microsoft.com/office/drawing/2014/main" id="{A4AFE355-F506-93AA-F8E0-B5BF9F3089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frame">
            <a:extLst>
              <a:ext uri="{FF2B5EF4-FFF2-40B4-BE49-F238E27FC236}">
                <a16:creationId xmlns:a16="http://schemas.microsoft.com/office/drawing/2014/main" id="{EAB01ED8-7525-5008-56CA-5F413E176A6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9" name="cartoon_success_fanfair">
            <a:hlinkClick r:id="" action="ppaction://media"/>
            <a:extLst>
              <a:ext uri="{FF2B5EF4-FFF2-40B4-BE49-F238E27FC236}">
                <a16:creationId xmlns:a16="http://schemas.microsoft.com/office/drawing/2014/main" id="{38AA2D2B-94A6-E906-5938-F8D07CCBEF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59757" y="-705694"/>
            <a:ext cx="487363" cy="487363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202EB3A2-801C-CA47-44FE-C7E256D23773}"/>
              </a:ext>
            </a:extLst>
          </p:cNvPr>
          <p:cNvGrpSpPr/>
          <p:nvPr/>
        </p:nvGrpSpPr>
        <p:grpSpPr>
          <a:xfrm>
            <a:off x="2794944" y="2010761"/>
            <a:ext cx="6602110" cy="2446939"/>
            <a:chOff x="7521080" y="2657274"/>
            <a:chExt cx="2613223" cy="1004922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306A9BC9-F706-248B-6190-FC55DFD21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7521080" y="2657274"/>
              <a:ext cx="2613223" cy="1004922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94256BA5-AE47-0AD5-4105-ECD70234F273}"/>
                </a:ext>
              </a:extLst>
            </p:cNvPr>
            <p:cNvSpPr txBox="1"/>
            <p:nvPr/>
          </p:nvSpPr>
          <p:spPr>
            <a:xfrm>
              <a:off x="7830709" y="2890984"/>
              <a:ext cx="2079017" cy="5687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2800" b="1" dirty="0">
                  <a:ln w="12700">
                    <a:noFill/>
                  </a:ln>
                  <a:solidFill>
                    <a:srgbClr val="6F0F10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Congratulations! </a:t>
              </a:r>
              <a:r>
                <a:rPr lang="en-US" sz="2800" b="1" dirty="0">
                  <a:ln w="12700">
                    <a:noFill/>
                  </a:ln>
                  <a:solidFill>
                    <a:srgbClr val="C73331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🎉</a:t>
              </a:r>
            </a:p>
            <a:p>
              <a:pPr algn="ctr" rtl="0"/>
              <a:r>
                <a:rPr lang="en-US" sz="2800" b="1" dirty="0">
                  <a:ln w="12700">
                    <a:noFill/>
                  </a:ln>
                  <a:solidFill>
                    <a:srgbClr val="341846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You collected </a:t>
              </a:r>
            </a:p>
            <a:p>
              <a:pPr algn="ctr" rtl="0"/>
              <a:r>
                <a:rPr lang="en-US" sz="2800" b="1" dirty="0">
                  <a:ln w="12700">
                    <a:noFill/>
                  </a:ln>
                  <a:solidFill>
                    <a:srgbClr val="341846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all the </a:t>
              </a:r>
              <a:r>
                <a:rPr lang="en-US" sz="2800" b="1" dirty="0">
                  <a:ln w="12700">
                    <a:noFill/>
                  </a:ln>
                  <a:solidFill>
                    <a:srgbClr val="6F0F10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stars! </a:t>
              </a:r>
              <a:r>
                <a:rPr lang="en-US" sz="2800" b="1" dirty="0">
                  <a:ln w="12700">
                    <a:noFill/>
                  </a:ln>
                  <a:solidFill>
                    <a:srgbClr val="341846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⭐</a:t>
              </a:r>
              <a:endParaRPr lang="ar-EG" b="1" dirty="0">
                <a:ln w="12700">
                  <a:noFill/>
                </a:ln>
                <a:solidFill>
                  <a:srgbClr val="34184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</p:txBody>
        </p:sp>
      </p:grpSp>
      <p:pic>
        <p:nvPicPr>
          <p:cNvPr id="2" name="x">
            <a:hlinkClick r:id="" action="ppaction://hlinkshowjump?jump=endshow"/>
            <a:hlinkHover r:id="" action="ppaction://noaction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7496BB3B-5542-6C8F-21BD-F3B5BD3F19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17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617</Words>
  <Application>Microsoft Office PowerPoint</Application>
  <PresentationFormat>شاشة عريضة</PresentationFormat>
  <Paragraphs>73</Paragraphs>
  <Slides>16</Slides>
  <Notes>11</Notes>
  <HiddenSlides>6</HiddenSlides>
  <MMClips>19</MMClips>
  <ScaleCrop>false</ScaleCrop>
  <HeadingPairs>
    <vt:vector size="8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  <vt:variant>
        <vt:lpstr>عروض مخصصة</vt:lpstr>
      </vt:variant>
      <vt:variant>
        <vt:i4>4</vt:i4>
      </vt:variant>
    </vt:vector>
  </HeadingPairs>
  <TitlesOfParts>
    <vt:vector size="24" baseType="lpstr">
      <vt:lpstr>Calibri</vt:lpstr>
      <vt:lpstr>Montserrat</vt:lpstr>
      <vt:lpstr>Arial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Usage Instructions</vt:lpstr>
      <vt:lpstr>اجابة خاطئة</vt:lpstr>
      <vt:lpstr>اجابة خطأ 2</vt:lpstr>
      <vt:lpstr>اجابة خاطئة3</vt:lpstr>
      <vt:lpstr>اجابة خاطئة4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Hasan Selim</cp:lastModifiedBy>
  <cp:revision>451</cp:revision>
  <dcterms:created xsi:type="dcterms:W3CDTF">2021-02-24T13:00:27Z</dcterms:created>
  <dcterms:modified xsi:type="dcterms:W3CDTF">2026-05-15T15:49:51Z</dcterms:modified>
</cp:coreProperties>
</file>