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4"/>
  </p:notesMasterIdLst>
  <p:sldIdLst>
    <p:sldId id="473" r:id="rId2"/>
    <p:sldId id="273" r:id="rId3"/>
    <p:sldId id="280" r:id="rId4"/>
    <p:sldId id="476" r:id="rId5"/>
    <p:sldId id="472" r:id="rId6"/>
    <p:sldId id="479" r:id="rId7"/>
    <p:sldId id="480" r:id="rId8"/>
    <p:sldId id="478" r:id="rId9"/>
    <p:sldId id="278" r:id="rId10"/>
    <p:sldId id="477" r:id="rId11"/>
    <p:sldId id="495" r:id="rId12"/>
    <p:sldId id="496" r:id="rId13"/>
  </p:sldIdLst>
  <p:sldSz cx="12192000" cy="6858000"/>
  <p:notesSz cx="6858000" cy="9144000"/>
  <p:embeddedFontLst>
    <p:embeddedFont>
      <p:font typeface="Montserrat" pitchFamily="2" charset="0"/>
      <p:regular r:id="rId15"/>
      <p:bold r:id="rId16"/>
      <p:italic r:id="rId17"/>
      <p:boldItalic r:id="rId18"/>
    </p:embeddedFont>
  </p:embeddedFontLst>
  <p:custShowLst>
    <p:custShow name="عرض مخصص 1" id="0">
      <p:sldLst/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7F7D7D0-D62B-490E-8A6F-655CFF175584}">
          <p14:sldIdLst>
            <p14:sldId id="473"/>
            <p14:sldId id="273"/>
            <p14:sldId id="280"/>
            <p14:sldId id="476"/>
          </p14:sldIdLst>
        </p14:section>
        <p14:section name="To add more questions, duplicate the following slides:" id="{5E257FAA-E65D-4F9B-8001-75D523501378}">
          <p14:sldIdLst>
            <p14:sldId id="472"/>
            <p14:sldId id="479"/>
            <p14:sldId id="480"/>
          </p14:sldIdLst>
        </p14:section>
        <p14:section name="outro" id="{64A9EE2B-AEF4-4495-8E12-371755A5D112}">
          <p14:sldIdLst>
            <p14:sldId id="478"/>
            <p14:sldId id="278"/>
            <p14:sldId id="477"/>
          </p14:sldIdLst>
        </p14:section>
        <p14:section name="Usage Instructions" id="{054E9DF5-E175-4997-BA75-FFF10796D900}">
          <p14:sldIdLst>
            <p14:sldId id="495"/>
            <p14:sldId id="4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4883" userDrawn="1">
          <p15:clr>
            <a:srgbClr val="A4A3A4"/>
          </p15:clr>
        </p15:guide>
        <p15:guide id="3" orient="horz" pos="3090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1412" userDrawn="1">
          <p15:clr>
            <a:srgbClr val="A4A3A4"/>
          </p15:clr>
        </p15:guide>
        <p15:guide id="6" orient="horz" pos="2228" userDrawn="1">
          <p15:clr>
            <a:srgbClr val="A4A3A4"/>
          </p15:clr>
        </p15:guide>
        <p15:guide id="7" orient="horz" pos="2840" userDrawn="1">
          <p15:clr>
            <a:srgbClr val="A4A3A4"/>
          </p15:clr>
        </p15:guide>
        <p15:guide id="8" pos="27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85C8A"/>
    <a:srgbClr val="390631"/>
    <a:srgbClr val="581D84"/>
    <a:srgbClr val="282664"/>
    <a:srgbClr val="262A3F"/>
    <a:srgbClr val="25293E"/>
    <a:srgbClr val="FEFBD0"/>
    <a:srgbClr val="F65C75"/>
    <a:srgbClr val="D86A78"/>
    <a:srgbClr val="3D4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96CC9E-A8A8-4E14-95F8-1B786968F957}" v="49" dt="2025-11-05T10:50:48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483" autoAdjust="0"/>
    <p:restoredTop sz="95056" autoAdjust="0"/>
  </p:normalViewPr>
  <p:slideViewPr>
    <p:cSldViewPr snapToGrid="0" showGuides="1">
      <p:cViewPr>
        <p:scale>
          <a:sx n="50" d="100"/>
          <a:sy n="50" d="100"/>
        </p:scale>
        <p:origin x="1264" y="396"/>
      </p:cViewPr>
      <p:guideLst>
        <p:guide orient="horz" pos="2024"/>
        <p:guide pos="4883"/>
        <p:guide orient="horz" pos="3090"/>
        <p:guide orient="horz" pos="3680"/>
        <p:guide orient="horz" pos="1412"/>
        <p:guide orient="horz" pos="2228"/>
        <p:guide orient="horz" pos="2840"/>
        <p:guide pos="27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Selim" userId="84cd2103f36ef0dc" providerId="LiveId" clId="{6ED845BA-74CA-4F74-9AC4-C2ED4D184EBF}"/>
    <pc:docChg chg="undo custSel modSld">
      <pc:chgData name="Hasan Selim" userId="84cd2103f36ef0dc" providerId="LiveId" clId="{6ED845BA-74CA-4F74-9AC4-C2ED4D184EBF}" dt="2025-11-05T10:49:15.094" v="162"/>
      <pc:docMkLst>
        <pc:docMk/>
      </pc:docMkLst>
      <pc:sldChg chg="addSp delSp modSp mod delAnim modAnim">
        <pc:chgData name="Hasan Selim" userId="84cd2103f36ef0dc" providerId="LiveId" clId="{6ED845BA-74CA-4F74-9AC4-C2ED4D184EBF}" dt="2025-11-04T21:51:06.180" v="108"/>
        <pc:sldMkLst>
          <pc:docMk/>
          <pc:sldMk cId="2906035027" sldId="273"/>
        </pc:sldMkLst>
        <pc:spChg chg="mod">
          <ac:chgData name="Hasan Selim" userId="84cd2103f36ef0dc" providerId="LiveId" clId="{6ED845BA-74CA-4F74-9AC4-C2ED4D184EBF}" dt="2025-11-04T21:45:54.387" v="102" actId="12789"/>
          <ac:spMkLst>
            <pc:docMk/>
            <pc:sldMk cId="2906035027" sldId="273"/>
            <ac:spMk id="3" creationId="{17B2DE50-A8A6-6979-44C1-F8CA75CB8107}"/>
          </ac:spMkLst>
        </pc:spChg>
        <pc:picChg chg="add mod ord">
          <ac:chgData name="Hasan Selim" userId="84cd2103f36ef0dc" providerId="LiveId" clId="{6ED845BA-74CA-4F74-9AC4-C2ED4D184EBF}" dt="2025-11-04T21:51:06.180" v="108"/>
          <ac:picMkLst>
            <pc:docMk/>
            <pc:sldMk cId="2906035027" sldId="273"/>
            <ac:picMk id="2" creationId="{DC5C0028-0779-1C72-5E3B-EB5AE37348D6}"/>
          </ac:picMkLst>
        </pc:picChg>
        <pc:picChg chg="del">
          <ac:chgData name="Hasan Selim" userId="84cd2103f36ef0dc" providerId="LiveId" clId="{6ED845BA-74CA-4F74-9AC4-C2ED4D184EBF}" dt="2025-11-04T21:45:32.348" v="96" actId="478"/>
          <ac:picMkLst>
            <pc:docMk/>
            <pc:sldMk cId="2906035027" sldId="273"/>
            <ac:picMk id="10" creationId="{559EEE3D-7216-204E-A1FB-5D7C53D5AA4A}"/>
          </ac:picMkLst>
        </pc:picChg>
      </pc:sldChg>
      <pc:sldChg chg="addSp delSp modSp mod delAnim modAnim">
        <pc:chgData name="Hasan Selim" userId="84cd2103f36ef0dc" providerId="LiveId" clId="{6ED845BA-74CA-4F74-9AC4-C2ED4D184EBF}" dt="2025-11-05T10:49:02.581" v="159" actId="21"/>
        <pc:sldMkLst>
          <pc:docMk/>
          <pc:sldMk cId="2365406340" sldId="278"/>
        </pc:sldMkLst>
        <pc:picChg chg="add mod">
          <ac:chgData name="Hasan Selim" userId="84cd2103f36ef0dc" providerId="LiveId" clId="{6ED845BA-74CA-4F74-9AC4-C2ED4D184EBF}" dt="2025-11-05T10:41:37.815" v="153" actId="1076"/>
          <ac:picMkLst>
            <pc:docMk/>
            <pc:sldMk cId="2365406340" sldId="278"/>
            <ac:picMk id="2" creationId="{BE379F17-90FC-3EF2-D8AA-87C82120DE7A}"/>
          </ac:picMkLst>
        </pc:picChg>
        <pc:picChg chg="add del mod">
          <ac:chgData name="Hasan Selim" userId="84cd2103f36ef0dc" providerId="LiveId" clId="{6ED845BA-74CA-4F74-9AC4-C2ED4D184EBF}" dt="2025-11-05T10:49:02.581" v="159" actId="21"/>
          <ac:picMkLst>
            <pc:docMk/>
            <pc:sldMk cId="2365406340" sldId="278"/>
            <ac:picMk id="6" creationId="{AA68CB37-C074-2283-74F6-46D1262B6715}"/>
          </ac:picMkLst>
        </pc:picChg>
      </pc:sldChg>
      <pc:sldChg chg="addSp modSp mod modAnim">
        <pc:chgData name="Hasan Selim" userId="84cd2103f36ef0dc" providerId="LiveId" clId="{6ED845BA-74CA-4F74-9AC4-C2ED4D184EBF}" dt="2025-11-05T10:49:15.094" v="162"/>
        <pc:sldMkLst>
          <pc:docMk/>
          <pc:sldMk cId="1091807618" sldId="280"/>
        </pc:sldMkLst>
        <pc:spChg chg="mod">
          <ac:chgData name="Hasan Selim" userId="84cd2103f36ef0dc" providerId="LiveId" clId="{6ED845BA-74CA-4F74-9AC4-C2ED4D184EBF}" dt="2025-11-04T21:37:58.427" v="73" actId="1076"/>
          <ac:spMkLst>
            <pc:docMk/>
            <pc:sldMk cId="1091807618" sldId="280"/>
            <ac:spMk id="3" creationId="{5A5DCDE1-C815-BE28-BC9D-D7383B079E20}"/>
          </ac:spMkLst>
        </pc:spChg>
        <pc:spChg chg="mod">
          <ac:chgData name="Hasan Selim" userId="84cd2103f36ef0dc" providerId="LiveId" clId="{6ED845BA-74CA-4F74-9AC4-C2ED4D184EBF}" dt="2025-11-05T09:18:19.670" v="150" actId="207"/>
          <ac:spMkLst>
            <pc:docMk/>
            <pc:sldMk cId="1091807618" sldId="280"/>
            <ac:spMk id="36" creationId="{37F4DFBB-C469-48F8-A0B4-0E627C132E44}"/>
          </ac:spMkLst>
        </pc:spChg>
        <pc:grpChg chg="mod modVis">
          <ac:chgData name="Hasan Selim" userId="84cd2103f36ef0dc" providerId="LiveId" clId="{6ED845BA-74CA-4F74-9AC4-C2ED4D184EBF}" dt="2025-11-04T21:47:00.477" v="106" actId="14429"/>
          <ac:grpSpMkLst>
            <pc:docMk/>
            <pc:sldMk cId="1091807618" sldId="280"/>
            <ac:grpSpMk id="8" creationId="{66111D5C-E15F-BFE5-4C5C-1D6D2613FD1B}"/>
          </ac:grpSpMkLst>
        </pc:grpChg>
        <pc:picChg chg="mod">
          <ac:chgData name="Hasan Selim" userId="84cd2103f36ef0dc" providerId="LiveId" clId="{6ED845BA-74CA-4F74-9AC4-C2ED4D184EBF}" dt="2025-11-04T21:39:09.807" v="83" actId="14100"/>
          <ac:picMkLst>
            <pc:docMk/>
            <pc:sldMk cId="1091807618" sldId="280"/>
            <ac:picMk id="4" creationId="{11B4A68B-48FF-4247-3DBF-5AA334FF71A7}"/>
          </ac:picMkLst>
        </pc:picChg>
        <pc:picChg chg="add mod">
          <ac:chgData name="Hasan Selim" userId="84cd2103f36ef0dc" providerId="LiveId" clId="{6ED845BA-74CA-4F74-9AC4-C2ED4D184EBF}" dt="2025-11-05T10:49:07.593" v="160"/>
          <ac:picMkLst>
            <pc:docMk/>
            <pc:sldMk cId="1091807618" sldId="280"/>
            <ac:picMk id="6" creationId="{AA68CB37-C074-2283-74F6-46D1262B6715}"/>
          </ac:picMkLst>
        </pc:picChg>
        <pc:picChg chg="mod">
          <ac:chgData name="Hasan Selim" userId="84cd2103f36ef0dc" providerId="LiveId" clId="{6ED845BA-74CA-4F74-9AC4-C2ED4D184EBF}" dt="2025-11-04T21:39:13.029" v="84" actId="1076"/>
          <ac:picMkLst>
            <pc:docMk/>
            <pc:sldMk cId="1091807618" sldId="280"/>
            <ac:picMk id="7" creationId="{F1FC2310-DE0A-3697-CCC7-795EB90E0363}"/>
          </ac:picMkLst>
        </pc:picChg>
      </pc:sldChg>
      <pc:sldChg chg="addSp delSp modSp mod modTransition addAnim delAnim">
        <pc:chgData name="Hasan Selim" userId="84cd2103f36ef0dc" providerId="LiveId" clId="{6ED845BA-74CA-4F74-9AC4-C2ED4D184EBF}" dt="2025-11-04T21:54:54.939" v="138"/>
        <pc:sldMkLst>
          <pc:docMk/>
          <pc:sldMk cId="2616424623" sldId="473"/>
        </pc:sldMkLst>
        <pc:spChg chg="add del">
          <ac:chgData name="Hasan Selim" userId="84cd2103f36ef0dc" providerId="LiveId" clId="{6ED845BA-74CA-4F74-9AC4-C2ED4D184EBF}" dt="2025-11-04T21:33:49.898" v="41" actId="478"/>
          <ac:spMkLst>
            <pc:docMk/>
            <pc:sldMk cId="2616424623" sldId="473"/>
            <ac:spMk id="13" creationId="{6DEF3A0D-7929-6D3B-4F62-2E78FA067A70}"/>
          </ac:spMkLst>
        </pc:spChg>
        <pc:grpChg chg="add del mod">
          <ac:chgData name="Hasan Selim" userId="84cd2103f36ef0dc" providerId="LiveId" clId="{6ED845BA-74CA-4F74-9AC4-C2ED4D184EBF}" dt="2025-11-04T21:34:11.353" v="46" actId="478"/>
          <ac:grpSpMkLst>
            <pc:docMk/>
            <pc:sldMk cId="2616424623" sldId="473"/>
            <ac:grpSpMk id="25" creationId="{A53BC6CB-89A6-299F-AFBA-1D82FE16935D}"/>
          </ac:grpSpMkLst>
        </pc:grpChg>
        <pc:picChg chg="add mod ord">
          <ac:chgData name="Hasan Selim" userId="84cd2103f36ef0dc" providerId="LiveId" clId="{6ED845BA-74CA-4F74-9AC4-C2ED4D184EBF}" dt="2025-11-04T21:33:46.322" v="39" actId="167"/>
          <ac:picMkLst>
            <pc:docMk/>
            <pc:sldMk cId="2616424623" sldId="473"/>
            <ac:picMk id="4" creationId="{C6F5CB92-5B01-C5B9-3D13-ECDA2EDB80D0}"/>
          </ac:picMkLst>
        </pc:picChg>
        <pc:picChg chg="mod modVis">
          <ac:chgData name="Hasan Selim" userId="84cd2103f36ef0dc" providerId="LiveId" clId="{6ED845BA-74CA-4F74-9AC4-C2ED4D184EBF}" dt="2025-11-04T21:33:56.041" v="42" actId="14430"/>
          <ac:picMkLst>
            <pc:docMk/>
            <pc:sldMk cId="2616424623" sldId="473"/>
            <ac:picMk id="12" creationId="{5AA76AF1-7458-55E9-1400-4516C6510198}"/>
          </ac:picMkLst>
        </pc:picChg>
        <pc:picChg chg="mod topLvl">
          <ac:chgData name="Hasan Selim" userId="84cd2103f36ef0dc" providerId="LiveId" clId="{6ED845BA-74CA-4F74-9AC4-C2ED4D184EBF}" dt="2025-11-04T21:34:11.353" v="46" actId="478"/>
          <ac:picMkLst>
            <pc:docMk/>
            <pc:sldMk cId="2616424623" sldId="473"/>
            <ac:picMk id="23" creationId="{31AA9868-914D-551A-B4EA-8C9579A28F84}"/>
          </ac:picMkLst>
        </pc:picChg>
        <pc:picChg chg="add del mod topLvl">
          <ac:chgData name="Hasan Selim" userId="84cd2103f36ef0dc" providerId="LiveId" clId="{6ED845BA-74CA-4F74-9AC4-C2ED4D184EBF}" dt="2025-11-04T21:34:14.710" v="48" actId="1076"/>
          <ac:picMkLst>
            <pc:docMk/>
            <pc:sldMk cId="2616424623" sldId="473"/>
            <ac:picMk id="24" creationId="{F71E75A6-0A65-99A3-F36D-4AA6D1E9DDB8}"/>
          </ac:picMkLst>
        </pc:picChg>
      </pc:sldChg>
      <pc:sldChg chg="modSp">
        <pc:chgData name="Hasan Selim" userId="84cd2103f36ef0dc" providerId="LiveId" clId="{6ED845BA-74CA-4F74-9AC4-C2ED4D184EBF}" dt="2025-11-05T09:16:39.224" v="143" actId="20577"/>
        <pc:sldMkLst>
          <pc:docMk/>
          <pc:sldMk cId="4061281327" sldId="476"/>
        </pc:sldMkLst>
        <pc:spChg chg="mod">
          <ac:chgData name="Hasan Selim" userId="84cd2103f36ef0dc" providerId="LiveId" clId="{6ED845BA-74CA-4F74-9AC4-C2ED4D184EBF}" dt="2025-11-05T09:16:39.224" v="143" actId="20577"/>
          <ac:spMkLst>
            <pc:docMk/>
            <pc:sldMk cId="4061281327" sldId="476"/>
            <ac:spMk id="5" creationId="{A58B860A-A12E-72C5-6D7E-53E7A1BFD649}"/>
          </ac:spMkLst>
        </pc:spChg>
      </pc:sldChg>
      <pc:sldChg chg="modSp mod">
        <pc:chgData name="Hasan Selim" userId="84cd2103f36ef0dc" providerId="LiveId" clId="{6ED845BA-74CA-4F74-9AC4-C2ED4D184EBF}" dt="2025-11-05T09:23:55.783" v="151" actId="1076"/>
        <pc:sldMkLst>
          <pc:docMk/>
          <pc:sldMk cId="635896076" sldId="477"/>
        </pc:sldMkLst>
        <pc:spChg chg="mod">
          <ac:chgData name="Hasan Selim" userId="84cd2103f36ef0dc" providerId="LiveId" clId="{6ED845BA-74CA-4F74-9AC4-C2ED4D184EBF}" dt="2025-10-08T16:50:08.571" v="35" actId="1076"/>
          <ac:spMkLst>
            <pc:docMk/>
            <pc:sldMk cId="635896076" sldId="477"/>
            <ac:spMk id="2" creationId="{90EB0041-D0B7-509C-67A9-A622A2E89A1A}"/>
          </ac:spMkLst>
        </pc:spChg>
        <pc:grpChg chg="mod">
          <ac:chgData name="Hasan Selim" userId="84cd2103f36ef0dc" providerId="LiveId" clId="{6ED845BA-74CA-4F74-9AC4-C2ED4D184EBF}" dt="2025-11-04T21:57:57.540" v="139" actId="1076"/>
          <ac:grpSpMkLst>
            <pc:docMk/>
            <pc:sldMk cId="635896076" sldId="477"/>
            <ac:grpSpMk id="15" creationId="{97B8BD50-1A1D-36BA-485C-D37CAA69A6F7}"/>
          </ac:grpSpMkLst>
        </pc:grpChg>
        <pc:picChg chg="mod">
          <ac:chgData name="Hasan Selim" userId="84cd2103f36ef0dc" providerId="LiveId" clId="{6ED845BA-74CA-4F74-9AC4-C2ED4D184EBF}" dt="2025-11-05T09:23:55.783" v="151" actId="1076"/>
          <ac:picMkLst>
            <pc:docMk/>
            <pc:sldMk cId="635896076" sldId="477"/>
            <ac:picMk id="6" creationId="{286D2FF7-5FFE-1498-4A14-47463345934D}"/>
          </ac:picMkLst>
        </pc:picChg>
        <pc:picChg chg="mod">
          <ac:chgData name="Hasan Selim" userId="84cd2103f36ef0dc" providerId="LiveId" clId="{6ED845BA-74CA-4F74-9AC4-C2ED4D184EBF}" dt="2025-10-08T16:50:18.580" v="37" actId="1076"/>
          <ac:picMkLst>
            <pc:docMk/>
            <pc:sldMk cId="635896076" sldId="477"/>
            <ac:picMk id="9" creationId="{A8AFBF9F-242E-3D88-BF34-CE024D8F7F77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1:11:44.1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pPr/>
              <a:t>01/01/1448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ar-EG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pPr/>
              <a:t>‹#›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88180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553778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631700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027372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9C688-9601-7388-5CD2-CDDBD962E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DA7699B0-228E-2278-129D-80B9AF6AA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2EA68BE5-05B5-6B2A-4DF5-66B81EF6D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DB52828-A378-B6C3-6728-D82C40E39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827157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16727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69306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9E01D-739D-8716-FFA3-DAE840A5D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A2E72EAC-4BC5-6221-75DC-6E248CBC1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330ABBC5-DDCD-752D-B2B1-19CC1D5D6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7DF10A3-203E-FD28-CBF9-C2E571F13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479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This template was downloaded  from ingez-ppt.com --a website for PowerPoint templates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audio" Target="../media/media1.m4a"/><Relationship Id="rId16" Type="http://schemas.openxmlformats.org/officeDocument/2006/relationships/image" Target="../media/image8.png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5" Type="http://schemas.openxmlformats.org/officeDocument/2006/relationships/customXml" Target="../ink/ink1.xml"/><Relationship Id="rId10" Type="http://schemas.openxmlformats.org/officeDocument/2006/relationships/audio" Target="../media/audio2.wav"/><Relationship Id="rId4" Type="http://schemas.openxmlformats.org/officeDocument/2006/relationships/audio" Target="../media/media2.m4a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1.png"/><Relationship Id="rId3" Type="http://schemas.microsoft.com/office/2007/relationships/media" Target="../media/media10.wav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10.wav"/><Relationship Id="rId9" Type="http://schemas.openxmlformats.org/officeDocument/2006/relationships/image" Target="../media/image4.png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Montserrat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hyperlink" Target="https://ingez-ppt.com/en/category/powerpoint-games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3" Type="http://schemas.microsoft.com/office/2007/relationships/media" Target="../media/media6.mp4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video" Target="../media/media6.mp4"/><Relationship Id="rId9" Type="http://schemas.openxmlformats.org/officeDocument/2006/relationships/image" Target="../media/image15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3" Type="http://schemas.microsoft.com/office/2007/relationships/media" Target="../media/media6.mp4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video" Target="../media/media6.mp4"/><Relationship Id="rId9" Type="http://schemas.openxmlformats.org/officeDocument/2006/relationships/image" Target="../media/image15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3" Type="http://schemas.microsoft.com/office/2007/relationships/media" Target="../media/media6.mp4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video" Target="../media/media6.mp4"/><Relationship Id="rId9" Type="http://schemas.openxmlformats.org/officeDocument/2006/relationships/image" Target="../media/image15.png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7.png"/><Relationship Id="rId4" Type="http://schemas.microsoft.com/office/2007/relationships/media" Target="../media/media8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6F5CB92-5B01-C5B9-3D13-ECDA2EDB8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صورة 11" hidden="1">
            <a:extLst>
              <a:ext uri="{FF2B5EF4-FFF2-40B4-BE49-F238E27FC236}">
                <a16:creationId xmlns:a16="http://schemas.microsoft.com/office/drawing/2014/main" id="{5AA76AF1-7458-55E9-1400-4516C6510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حماية">
            <a:extLst>
              <a:ext uri="{FF2B5EF4-FFF2-40B4-BE49-F238E27FC236}">
                <a16:creationId xmlns:a16="http://schemas.microsoft.com/office/drawing/2014/main" id="{6DEF3A0D-7929-6D3B-4F62-2E78FA067A70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sp>
        <p:nvSpPr>
          <p:cNvPr id="3" name="مستطيل: زوايا مستديرة 2">
            <a:hlinkClick r:id="" action="ppaction://hlinkshowjump?jump=nextslide">
              <a:snd r:embed="rId8" name="arrow.wav"/>
            </a:hlinkClick>
            <a:hlinkHover r:id="" action="ppaction://noaction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FC535C7-D0C9-AF62-DC4C-BE7E18E50804}"/>
              </a:ext>
            </a:extLst>
          </p:cNvPr>
          <p:cNvSpPr/>
          <p:nvPr/>
        </p:nvSpPr>
        <p:spPr>
          <a:xfrm>
            <a:off x="5213350" y="5894382"/>
            <a:ext cx="1765300" cy="581040"/>
          </a:xfrm>
          <a:prstGeom prst="roundRect">
            <a:avLst>
              <a:gd name="adj" fmla="val 22095"/>
            </a:avLst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innerShdw blurRad="2921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1" anchor="ctr"/>
          <a:lstStyle/>
          <a:p>
            <a:pPr algn="ctr" rtl="0"/>
            <a:r>
              <a:rPr lang="en-US" sz="1200" b="1" dirty="0">
                <a:ln w="12700">
                  <a:noFill/>
                </a:ln>
                <a:solidFill>
                  <a:srgbClr val="390631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Click here to start</a:t>
            </a:r>
            <a:endParaRPr lang="ar-EG" sz="1200" b="1" dirty="0">
              <a:ln w="12700">
                <a:noFill/>
              </a:ln>
              <a:solidFill>
                <a:srgbClr val="390631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5" name="اغلاق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796B995-EF16-396F-5D18-B67F422CA92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122272"/>
            <a:ext cx="355600" cy="293935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A53BC6CB-89A6-299F-AFBA-1D82FE16935D}"/>
              </a:ext>
            </a:extLst>
          </p:cNvPr>
          <p:cNvGrpSpPr/>
          <p:nvPr/>
        </p:nvGrpSpPr>
        <p:grpSpPr>
          <a:xfrm>
            <a:off x="3064394" y="4088445"/>
            <a:ext cx="5740314" cy="1934130"/>
            <a:chOff x="1173584" y="4780419"/>
            <a:chExt cx="9844830" cy="3317096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31AA9868-914D-551A-B4EA-8C9579A28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1173584" y="4780419"/>
              <a:ext cx="9844830" cy="3317096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F71E75A6-0A65-99A3-F36D-4AA6D1E9D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311823">
              <a:off x="8019507" y="4910163"/>
              <a:ext cx="2938578" cy="1628046"/>
            </a:xfrm>
            <a:prstGeom prst="rect">
              <a:avLst/>
            </a:prstGeom>
          </p:spPr>
        </p:pic>
      </p:grpSp>
      <p:pic>
        <p:nvPicPr>
          <p:cNvPr id="2" name="birds sound">
            <a:hlinkClick r:id="" action="ppaction://media"/>
            <a:extLst>
              <a:ext uri="{FF2B5EF4-FFF2-40B4-BE49-F238E27FC236}">
                <a16:creationId xmlns:a16="http://schemas.microsoft.com/office/drawing/2014/main" id="{0F02E83A-6DD2-3F49-F22B-680259403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81750" y="-1131888"/>
            <a:ext cx="487363" cy="487363"/>
          </a:xfrm>
          <a:prstGeom prst="rect">
            <a:avLst/>
          </a:prstGeom>
        </p:spPr>
      </p:pic>
      <p:pic>
        <p:nvPicPr>
          <p:cNvPr id="6" name="sea ambience">
            <a:hlinkClick r:id="" action="ppaction://media"/>
            <a:extLst>
              <a:ext uri="{FF2B5EF4-FFF2-40B4-BE49-F238E27FC236}">
                <a16:creationId xmlns:a16="http://schemas.microsoft.com/office/drawing/2014/main" id="{18F8911D-1205-D39B-94A5-E2424C26E3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3401" y="-1146011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7D3BD4AA-A67F-84D3-7A36-37419FCD8A08}"/>
                  </a:ext>
                </a:extLst>
              </p14:cNvPr>
              <p14:cNvContentPartPr/>
              <p14:nvPr/>
            </p14:nvContentPartPr>
            <p14:xfrm>
              <a:off x="6641680" y="-851400"/>
              <a:ext cx="360" cy="360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7D3BD4AA-A67F-84D3-7A36-37419FCD8A0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35560" y="-85752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64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061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ight hat">
            <a:hlinkClick r:id="" action="ppaction://media"/>
            <a:extLst>
              <a:ext uri="{FF2B5EF4-FFF2-40B4-BE49-F238E27FC236}">
                <a16:creationId xmlns:a16="http://schemas.microsoft.com/office/drawing/2014/main" id="{15503E97-3F4C-1433-C5E2-A2147EDAD7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حماية">
            <a:extLst>
              <a:ext uri="{FF2B5EF4-FFF2-40B4-BE49-F238E27FC236}">
                <a16:creationId xmlns:a16="http://schemas.microsoft.com/office/drawing/2014/main" id="{867F3420-D4C5-FB37-FD59-91942FE13EE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pic>
        <p:nvPicPr>
          <p:cNvPr id="4" name="اغلاق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0BAA3361-565D-76C0-0588-1CE06565380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9497" y="122272"/>
            <a:ext cx="355600" cy="293935"/>
          </a:xfrm>
          <a:prstGeom prst="rect">
            <a:avLst/>
          </a:prstGeom>
        </p:spPr>
      </p:pic>
      <p:pic>
        <p:nvPicPr>
          <p:cNvPr id="6" name="mixkit-applause-ambience-loop-513">
            <a:hlinkClick r:id="" action="ppaction://media"/>
            <a:extLst>
              <a:ext uri="{FF2B5EF4-FFF2-40B4-BE49-F238E27FC236}">
                <a16:creationId xmlns:a16="http://schemas.microsoft.com/office/drawing/2014/main" id="{286D2FF7-5FFE-1498-4A14-4746334593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82210" y="-863600"/>
            <a:ext cx="609600" cy="60960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97B8BD50-1A1D-36BA-485C-D37CAA69A6F7}"/>
              </a:ext>
            </a:extLst>
          </p:cNvPr>
          <p:cNvGrpSpPr/>
          <p:nvPr/>
        </p:nvGrpSpPr>
        <p:grpSpPr>
          <a:xfrm>
            <a:off x="7952291" y="1598012"/>
            <a:ext cx="4239709" cy="5062025"/>
            <a:chOff x="36624" y="808723"/>
            <a:chExt cx="4239709" cy="5062025"/>
          </a:xfrm>
        </p:grpSpPr>
        <p:grpSp>
          <p:nvGrpSpPr>
            <p:cNvPr id="12" name="sucess">
              <a:extLst>
                <a:ext uri="{FF2B5EF4-FFF2-40B4-BE49-F238E27FC236}">
                  <a16:creationId xmlns:a16="http://schemas.microsoft.com/office/drawing/2014/main" id="{B4F00EB4-2626-6F21-6576-0D1589797732}"/>
                </a:ext>
              </a:extLst>
            </p:cNvPr>
            <p:cNvGrpSpPr/>
            <p:nvPr/>
          </p:nvGrpSpPr>
          <p:grpSpPr>
            <a:xfrm>
              <a:off x="36624" y="1257300"/>
              <a:ext cx="4239709" cy="4613448"/>
              <a:chOff x="516542" y="1172697"/>
              <a:chExt cx="3618530" cy="4613448"/>
            </a:xfrm>
          </p:grpSpPr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1D96EE19-5919-71CC-11A0-E5E184E8D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865168" y="2102984"/>
                <a:ext cx="3269904" cy="3281815"/>
              </a:xfrm>
              <a:prstGeom prst="rect">
                <a:avLst/>
              </a:prstGeom>
            </p:spPr>
          </p:pic>
          <p:sp>
            <p:nvSpPr>
              <p:cNvPr id="2" name="مربع نص 1">
                <a:extLst>
                  <a:ext uri="{FF2B5EF4-FFF2-40B4-BE49-F238E27FC236}">
                    <a16:creationId xmlns:a16="http://schemas.microsoft.com/office/drawing/2014/main" id="{90EB0041-D0B7-509C-67A9-A622A2E89A1A}"/>
                  </a:ext>
                </a:extLst>
              </p:cNvPr>
              <p:cNvSpPr txBox="1"/>
              <p:nvPr/>
            </p:nvSpPr>
            <p:spPr>
              <a:xfrm>
                <a:off x="1266163" y="2540779"/>
                <a:ext cx="2576191" cy="249299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en-US" sz="2400" b="1" dirty="0">
                    <a:solidFill>
                      <a:srgbClr val="390631"/>
                    </a:solidFill>
                    <a:latin typeface="Montserrat" pitchFamily="2" charset="0"/>
                    <a:ea typeface="Harmattan" panose="01000503000000020003" pitchFamily="2" charset="-78"/>
                    <a:cs typeface="Arial" panose="020B0604020202020204" pitchFamily="34" charset="0"/>
                  </a:rPr>
                  <a:t>“Thank you for helping me find my cat Lumi💖</a:t>
                </a:r>
              </a:p>
              <a:p>
                <a:pPr algn="ctr" rtl="0"/>
                <a:r>
                  <a:rPr lang="en-US" sz="2000" b="1" dirty="0">
                    <a:solidFill>
                      <a:srgbClr val="390631"/>
                    </a:solidFill>
                    <a:latin typeface="Montserrat" pitchFamily="2" charset="0"/>
                    <a:ea typeface="Harmattan" panose="01000503000000020003" pitchFamily="2" charset="-78"/>
                    <a:cs typeface="Arial" panose="020B0604020202020204" pitchFamily="34" charset="0"/>
                  </a:rPr>
                  <a:t>Remember: intelligence and caution are the keys to success!”</a:t>
                </a:r>
                <a:endParaRPr lang="ar-EG" sz="2400" b="1" dirty="0">
                  <a:solidFill>
                    <a:srgbClr val="39063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endParaRPr>
              </a:p>
            </p:txBody>
          </p:sp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A8AFBF9F-242E-3D88-BF34-CE024D8F7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516542" y="1701637"/>
                <a:ext cx="1183843" cy="4084508"/>
              </a:xfrm>
              <a:prstGeom prst="rect">
                <a:avLst/>
              </a:prstGeom>
            </p:spPr>
          </p:pic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id="{DEF45902-977A-9C0C-8887-2F1E936769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/>
            </p:blipFill>
            <p:spPr>
              <a:xfrm>
                <a:off x="1346418" y="1172697"/>
                <a:ext cx="798187" cy="1125960"/>
              </a:xfrm>
              <a:prstGeom prst="rect">
                <a:avLst/>
              </a:prstGeom>
            </p:spPr>
          </p:pic>
        </p:grpSp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4C9CF39E-AC3C-CD87-3A43-28B627101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50994">
              <a:off x="708881" y="808723"/>
              <a:ext cx="3012128" cy="1668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589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24209A8-DB94-1D77-AA2F-C77CE0089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59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E50D67-6413-F2A3-B339-007EC3F86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CB91F336-AFDB-9865-FD82-D9709525A409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Harmattan"/>
              <a:cs typeface="Arial" panose="020B0604020202020204" pitchFamily="34" charset="0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3680C896-3845-8B17-4720-2D01F5CFB8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3825" y="610285"/>
            <a:ext cx="4324350" cy="815493"/>
          </a:xfrm>
          <a:prstGeom prst="rect">
            <a:avLst/>
          </a:prstGeom>
        </p:spPr>
        <p:txBody>
          <a:bodyPr/>
          <a:lstStyle/>
          <a:p>
            <a:pPr algn="ctr" rtl="0"/>
            <a:r>
              <a:rPr lang="en-US" sz="3200" u="sng" dirty="0">
                <a:solidFill>
                  <a:srgbClr val="00FF85"/>
                </a:solidFill>
                <a:latin typeface="Montserrat" pitchFamily="2" charset="0"/>
                <a:cs typeface="Arial" panose="020B0604020202020204" pitchFamily="34" charset="0"/>
              </a:rPr>
              <a:t>Usage Instructions</a:t>
            </a:r>
            <a:endParaRPr lang="ar-EG" sz="3200" u="sng" dirty="0">
              <a:solidFill>
                <a:srgbClr val="00FF85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F7A9227E-D3D1-7305-AE2B-3C3FED4D2B6A}"/>
              </a:ext>
            </a:extLst>
          </p:cNvPr>
          <p:cNvSpPr txBox="1">
            <a:spLocks/>
          </p:cNvSpPr>
          <p:nvPr/>
        </p:nvSpPr>
        <p:spPr>
          <a:xfrm>
            <a:off x="523076" y="1328738"/>
            <a:ext cx="7166882" cy="454817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To edit this template, click the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FF85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Enable Editing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” message that will appear below the main menus at the top of PowerPoint.</a:t>
            </a:r>
          </a:p>
          <a:p>
            <a:pPr marL="342900" lvl="0" indent="-342900" algn="l" rtl="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To increase the number of questions, you can duplicate slides (slide number 5 or slide number 6 or slide number 7).</a:t>
            </a:r>
          </a:p>
          <a:p>
            <a:pPr marL="342900" lvl="0" indent="-342900" algn="l" rtl="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To duplicate a slide, right-click on the slide, then select &gt; Duplicate Slide.</a:t>
            </a:r>
          </a:p>
          <a:p>
            <a:pPr marL="342900" lvl="0" indent="-342900" algn="l" rtl="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Do not delete or change the position of these slides: (slide number 1 or number 2 or number 3 or number 4 or number 8 or number 9 or number 10).</a:t>
            </a:r>
          </a:p>
          <a:p>
            <a:pPr marL="342900" lvl="0" indent="-342900" algn="l" rtl="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Font used in the template: Montserrat (</a:t>
            </a:r>
            <a:r>
              <a:rPr lang="en-US" sz="1600" dirty="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  <a:hlinkClick r:id="rId3"/>
              </a:rPr>
              <a:t>link</a:t>
            </a:r>
            <a:r>
              <a:rPr lang="en-US" sz="1600" dirty="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0C4CBCC-3E5B-BE83-5345-6D5B22D2C0E0}"/>
              </a:ext>
            </a:extLst>
          </p:cNvPr>
          <p:cNvGrpSpPr/>
          <p:nvPr/>
        </p:nvGrpSpPr>
        <p:grpSpPr>
          <a:xfrm>
            <a:off x="10557186" y="4848"/>
            <a:ext cx="1593228" cy="1582533"/>
            <a:chOff x="10557186" y="4848"/>
            <a:chExt cx="1593228" cy="1582533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4675ED49-F4FD-4E8D-AFF1-1223A1239283}"/>
                </a:ext>
              </a:extLst>
            </p:cNvPr>
            <p:cNvGrpSpPr/>
            <p:nvPr/>
          </p:nvGrpSpPr>
          <p:grpSpPr>
            <a:xfrm>
              <a:off x="10557186" y="4848"/>
              <a:ext cx="1593228" cy="1582533"/>
              <a:chOff x="3045488" y="215272"/>
              <a:chExt cx="4505870" cy="4475621"/>
            </a:xfrm>
          </p:grpSpPr>
          <p:sp>
            <p:nvSpPr>
              <p:cNvPr id="17" name="شكل بيضاوي 16">
                <a:extLst>
                  <a:ext uri="{FF2B5EF4-FFF2-40B4-BE49-F238E27FC236}">
                    <a16:creationId xmlns:a16="http://schemas.microsoft.com/office/drawing/2014/main" id="{9E7A5712-C096-E83C-FD4C-F309AB0F4FDB}"/>
                  </a:ext>
                </a:extLst>
              </p:cNvPr>
              <p:cNvSpPr/>
              <p:nvPr/>
            </p:nvSpPr>
            <p:spPr>
              <a:xfrm>
                <a:off x="3045488" y="249083"/>
                <a:ext cx="4441810" cy="44418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17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Harmattan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F3FB7040-DE05-D122-D9EF-35381C846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9548" y="215272"/>
                <a:ext cx="4441810" cy="4444579"/>
              </a:xfrm>
              <a:prstGeom prst="rect">
                <a:avLst/>
              </a:prstGeom>
            </p:spPr>
          </p:pic>
        </p:grpSp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6449E057-1DBE-57F2-FCF4-301FAE8ABB94}"/>
                </a:ext>
              </a:extLst>
            </p:cNvPr>
            <p:cNvSpPr/>
            <p:nvPr/>
          </p:nvSpPr>
          <p:spPr>
            <a:xfrm>
              <a:off x="10956131" y="1231106"/>
              <a:ext cx="857250" cy="97632"/>
            </a:xfrm>
            <a:prstGeom prst="rect">
              <a:avLst/>
            </a:prstGeom>
            <a:solidFill>
              <a:srgbClr val="0023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>
                <a:latin typeface="Montserrat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9BA82F-9D00-03A2-EADA-0B871948092E}"/>
              </a:ext>
            </a:extLst>
          </p:cNvPr>
          <p:cNvSpPr txBox="1"/>
          <p:nvPr/>
        </p:nvSpPr>
        <p:spPr>
          <a:xfrm>
            <a:off x="2034404" y="6307488"/>
            <a:ext cx="79095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FF85"/>
                </a:solidFill>
                <a:latin typeface="Montserrat" pitchFamily="2" charset="0"/>
                <a:cs typeface="Arial" panose="020B0604020202020204" pitchFamily="34" charset="0"/>
              </a:rPr>
              <a:t>This template was downloaded from  </a:t>
            </a:r>
            <a:r>
              <a:rPr lang="en-US" sz="1000" dirty="0">
                <a:solidFill>
                  <a:srgbClr val="00FF85"/>
                </a:solidFill>
                <a:latin typeface="Montserrat" pitchFamily="2" charset="0"/>
                <a:cs typeface="Arial" panose="020B0604020202020204" pitchFamily="34" charset="0"/>
                <a:hlinkClick r:id="rId5"/>
              </a:rPr>
              <a:t>ingez-ppt.com</a:t>
            </a:r>
            <a:r>
              <a:rPr lang="en-US" sz="1000" dirty="0">
                <a:solidFill>
                  <a:srgbClr val="00FF85"/>
                </a:solidFill>
                <a:latin typeface="Montserrat" pitchFamily="2" charset="0"/>
                <a:cs typeface="Arial" panose="020B0604020202020204" pitchFamily="34" charset="0"/>
              </a:rPr>
              <a:t>   --a website for PowerPoint templates</a:t>
            </a:r>
            <a:endParaRPr lang="ar-EG" sz="1000" dirty="0">
              <a:solidFill>
                <a:srgbClr val="00FF85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8" name="رسم 7" descr="تحذير مع تعبئة خالصة">
            <a:extLst>
              <a:ext uri="{FF2B5EF4-FFF2-40B4-BE49-F238E27FC236}">
                <a16:creationId xmlns:a16="http://schemas.microsoft.com/office/drawing/2014/main" id="{78D76C2A-A08C-EB1A-A13B-6A14910F70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5579" y="6295627"/>
            <a:ext cx="258084" cy="258082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59C4CAD2-965F-ECF5-2DB2-B70190D0087B}"/>
              </a:ext>
            </a:extLst>
          </p:cNvPr>
          <p:cNvSpPr/>
          <p:nvPr/>
        </p:nvSpPr>
        <p:spPr>
          <a:xfrm>
            <a:off x="3006896" y="6251176"/>
            <a:ext cx="5964576" cy="375946"/>
          </a:xfrm>
          <a:prstGeom prst="roundRect">
            <a:avLst/>
          </a:prstGeom>
          <a:noFill/>
          <a:ln>
            <a:solidFill>
              <a:srgbClr val="00F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Harmattan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BAAAF4A-FE45-3EC8-7350-CCC07768F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2924" y="1800637"/>
            <a:ext cx="3246000" cy="3641774"/>
          </a:xfrm>
          <a:prstGeom prst="rect">
            <a:avLst/>
          </a:prstGeom>
          <a:ln w="6350">
            <a:solidFill>
              <a:srgbClr val="00FF85"/>
            </a:solidFill>
          </a:ln>
        </p:spPr>
      </p:pic>
    </p:spTree>
    <p:extLst>
      <p:ext uri="{BB962C8B-B14F-4D97-AF65-F5344CB8AC3E}">
        <p14:creationId xmlns:p14="http://schemas.microsoft.com/office/powerpoint/2010/main" val="62302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">
            <a:hlinkClick r:id="" action="ppaction://media"/>
            <a:extLst>
              <a:ext uri="{FF2B5EF4-FFF2-40B4-BE49-F238E27FC236}">
                <a16:creationId xmlns:a16="http://schemas.microsoft.com/office/drawing/2014/main" id="{C48091F4-AA60-0580-BDBF-3CFF77D2F6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6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17B2DE50-A8A6-6979-44C1-F8CA75CB810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060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">
            <a:hlinkClick r:id="" action="ppaction://media"/>
            <a:extLst>
              <a:ext uri="{FF2B5EF4-FFF2-40B4-BE49-F238E27FC236}">
                <a16:creationId xmlns:a16="http://schemas.microsoft.com/office/drawing/2014/main" id="{96736C2C-BCA8-598F-3AFA-A627390246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62" end="84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F1453450-D841-F72C-91E9-DD2613A0FC7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6111D5C-E15F-BFE5-4C5C-1D6D2613FD1B}"/>
              </a:ext>
            </a:extLst>
          </p:cNvPr>
          <p:cNvGrpSpPr/>
          <p:nvPr/>
        </p:nvGrpSpPr>
        <p:grpSpPr>
          <a:xfrm>
            <a:off x="89497" y="1295401"/>
            <a:ext cx="4568024" cy="4178300"/>
            <a:chOff x="5891514" y="1795193"/>
            <a:chExt cx="5076654" cy="3447521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11B4A68B-48FF-4247-3DBF-5AA334FF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5891514" y="1795193"/>
              <a:ext cx="5076654" cy="3447521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37F4DFBB-C469-48F8-A0B4-0E627C132E44}"/>
                </a:ext>
              </a:extLst>
            </p:cNvPr>
            <p:cNvSpPr txBox="1"/>
            <p:nvPr/>
          </p:nvSpPr>
          <p:spPr>
            <a:xfrm>
              <a:off x="6706376" y="2107007"/>
              <a:ext cx="3503386" cy="241249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2400" b="1" dirty="0">
                  <a:solidFill>
                    <a:srgbClr val="39063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Hello my friends,</a:t>
              </a:r>
            </a:p>
            <a:p>
              <a:pPr algn="ctr" rtl="0"/>
              <a:r>
                <a:rPr lang="en-US" sz="2000" b="1" dirty="0">
                  <a:solidFill>
                    <a:srgbClr val="39063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I am the witch “</a:t>
              </a:r>
              <a:r>
                <a:rPr lang="en-US" sz="2000" b="1" dirty="0">
                  <a:solidFill>
                    <a:srgbClr val="385C8A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Laila</a:t>
              </a:r>
              <a:r>
                <a:rPr lang="en-US" sz="2000" b="1" dirty="0">
                  <a:solidFill>
                    <a:srgbClr val="39063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”.</a:t>
              </a:r>
            </a:p>
            <a:p>
              <a:pPr algn="ctr" rtl="0"/>
              <a:r>
                <a:rPr lang="en-US" sz="2000" b="1" dirty="0">
                  <a:solidFill>
                    <a:srgbClr val="39063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My little cat “</a:t>
              </a:r>
              <a:r>
                <a:rPr lang="en-US" sz="2000" b="1" dirty="0">
                  <a:solidFill>
                    <a:srgbClr val="385C8A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Lumi</a:t>
              </a:r>
              <a:r>
                <a:rPr lang="en-US" sz="2000" b="1" dirty="0">
                  <a:solidFill>
                    <a:srgbClr val="39063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” has hidden inside one of the three </a:t>
              </a:r>
            </a:p>
            <a:p>
              <a:pPr algn="ctr" rtl="0"/>
              <a:r>
                <a:rPr lang="en-US" sz="2000" b="1" dirty="0">
                  <a:solidFill>
                    <a:srgbClr val="39063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magic hats!</a:t>
              </a:r>
            </a:p>
            <a:p>
              <a:pPr algn="ctr" rtl="0"/>
              <a:r>
                <a:rPr lang="en-US" sz="2000" b="1" dirty="0">
                  <a:solidFill>
                    <a:srgbClr val="385C8A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Can you find the hat that hides my little cat? </a:t>
              </a:r>
              <a:r>
                <a:rPr lang="en-US" sz="2000" b="1" dirty="0">
                  <a:solidFill>
                    <a:srgbClr val="39063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🐱🎩✨</a:t>
              </a:r>
              <a:endParaRPr lang="ar-SA" sz="2000" b="1" dirty="0">
                <a:solidFill>
                  <a:srgbClr val="390631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</p:grpSp>
      <p:pic>
        <p:nvPicPr>
          <p:cNvPr id="28" name="اغلاق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122272"/>
            <a:ext cx="355600" cy="293935"/>
          </a:xfrm>
          <a:prstGeom prst="rect">
            <a:avLst/>
          </a:prstGeom>
        </p:spPr>
      </p:pic>
      <p:sp>
        <p:nvSpPr>
          <p:cNvPr id="3" name="البدء">
            <a:hlinkClick r:id="" action="ppaction://hlinkshowjump?jump=nextslide">
              <a:snd r:embed="rId11" name="arrow.wav"/>
            </a:hlinkClick>
            <a:hlinkHover r:id="" action="ppaction://noaction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5A5DCDE1-C815-BE28-BC9D-D7383B079E20}"/>
              </a:ext>
            </a:extLst>
          </p:cNvPr>
          <p:cNvSpPr/>
          <p:nvPr/>
        </p:nvSpPr>
        <p:spPr>
          <a:xfrm>
            <a:off x="1551804" y="4646478"/>
            <a:ext cx="1643411" cy="581040"/>
          </a:xfrm>
          <a:prstGeom prst="roundRect">
            <a:avLst>
              <a:gd name="adj" fmla="val 22095"/>
            </a:avLst>
          </a:prstGeom>
          <a:blipFill>
            <a:blip r:embed="rId12"/>
            <a:stretch>
              <a:fillRect/>
            </a:stretch>
          </a:blipFill>
          <a:ln>
            <a:noFill/>
          </a:ln>
          <a:effectLst>
            <a:innerShdw blurRad="2921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1" anchor="ctr"/>
          <a:lstStyle/>
          <a:p>
            <a:pPr algn="ctr" rtl="0"/>
            <a:r>
              <a:rPr lang="en-US" sz="2000" b="1" dirty="0">
                <a:ln w="12700">
                  <a:noFill/>
                </a:ln>
                <a:solidFill>
                  <a:srgbClr val="004A61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Continue</a:t>
            </a:r>
            <a:endParaRPr lang="ar-EG" sz="2000" b="1" dirty="0">
              <a:ln w="12700">
                <a:noFill/>
              </a:ln>
              <a:solidFill>
                <a:srgbClr val="004A61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1FC2310-DE0A-3697-CCC7-795EB90E03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50994">
            <a:off x="1168336" y="263419"/>
            <a:ext cx="2410346" cy="1335393"/>
          </a:xfrm>
          <a:prstGeom prst="rect">
            <a:avLst/>
          </a:prstGeom>
        </p:spPr>
      </p:pic>
      <p:pic>
        <p:nvPicPr>
          <p:cNvPr id="6" name="hello-48300">
            <a:hlinkClick r:id="" action="ppaction://media"/>
            <a:extLst>
              <a:ext uri="{FF2B5EF4-FFF2-40B4-BE49-F238E27FC236}">
                <a16:creationId xmlns:a16="http://schemas.microsoft.com/office/drawing/2014/main" id="{AA68CB37-C074-2283-74F6-46D1262B67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68" end="216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36975" y="-657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tro">
            <a:hlinkClick r:id="" action="ppaction://media"/>
            <a:extLst>
              <a:ext uri="{FF2B5EF4-FFF2-40B4-BE49-F238E27FC236}">
                <a16:creationId xmlns:a16="http://schemas.microsoft.com/office/drawing/2014/main" id="{CDEB91EA-6CCE-6B0A-078D-1E0ABCCE43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80" end="44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حماية">
            <a:extLst>
              <a:ext uri="{FF2B5EF4-FFF2-40B4-BE49-F238E27FC236}">
                <a16:creationId xmlns:a16="http://schemas.microsoft.com/office/drawing/2014/main" id="{A462A816-04D9-3B47-3D12-15D5CF3EBC2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280746BE-142D-6D5B-3749-4A952B8D3782}"/>
              </a:ext>
            </a:extLst>
          </p:cNvPr>
          <p:cNvGrpSpPr/>
          <p:nvPr/>
        </p:nvGrpSpPr>
        <p:grpSpPr>
          <a:xfrm>
            <a:off x="2705101" y="3042751"/>
            <a:ext cx="7137400" cy="3815249"/>
            <a:chOff x="2178573" y="-214641"/>
            <a:chExt cx="8094098" cy="3815249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39C1C9FF-81AC-2B5A-851D-3F3833F6C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437071">
              <a:off x="2178573" y="-214641"/>
              <a:ext cx="8094098" cy="3815249"/>
            </a:xfrm>
            <a:prstGeom prst="rect">
              <a:avLst/>
            </a:prstGeom>
          </p:spPr>
        </p:pic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AFF03308-7BA8-AED8-FCB0-AE7D8689B285}"/>
                </a:ext>
              </a:extLst>
            </p:cNvPr>
            <p:cNvSpPr txBox="1"/>
            <p:nvPr/>
          </p:nvSpPr>
          <p:spPr>
            <a:xfrm>
              <a:off x="2946335" y="1444329"/>
              <a:ext cx="5598058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dirty="0">
                  <a:solidFill>
                    <a:srgbClr val="39063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In front of you are three magic hats… one of them hides the cat “</a:t>
              </a:r>
              <a:r>
                <a:rPr lang="en-US" b="1" dirty="0">
                  <a:solidFill>
                    <a:srgbClr val="385C8A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Lumi</a:t>
              </a:r>
              <a:r>
                <a:rPr lang="en-US" b="1" dirty="0">
                  <a:solidFill>
                    <a:srgbClr val="39063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” 🐱 Choose carefully, because </a:t>
              </a:r>
            </a:p>
            <a:p>
              <a:pPr algn="ctr" rtl="0"/>
              <a:r>
                <a:rPr lang="en-US" b="1" dirty="0">
                  <a:solidFill>
                    <a:srgbClr val="385C8A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choosing the wrong hat will activate the magic of questions! 💫</a:t>
              </a:r>
              <a:endParaRPr lang="ar-EG" b="1" dirty="0">
                <a:solidFill>
                  <a:srgbClr val="385C8A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</p:grpSp>
      <p:sp>
        <p:nvSpPr>
          <p:cNvPr id="5" name="نعم">
            <a:hlinkClick r:id="" action="ppaction://hlinkshowjump?jump=nextslide">
              <a:snd r:embed="rId6" name="arrow.wav"/>
            </a:hlinkClick>
            <a:hlinkHover r:id="" action="ppaction://noaction">
              <a:snd r:embed="rId6" name="arrow.wav"/>
            </a:hlinkHover>
            <a:extLst>
              <a:ext uri="{FF2B5EF4-FFF2-40B4-BE49-F238E27FC236}">
                <a16:creationId xmlns:a16="http://schemas.microsoft.com/office/drawing/2014/main" id="{A58B860A-A12E-72C5-6D7E-53E7A1BFD649}"/>
              </a:ext>
            </a:extLst>
          </p:cNvPr>
          <p:cNvSpPr/>
          <p:nvPr/>
        </p:nvSpPr>
        <p:spPr>
          <a:xfrm>
            <a:off x="5028603" y="6179049"/>
            <a:ext cx="1643411" cy="581040"/>
          </a:xfrm>
          <a:prstGeom prst="roundRect">
            <a:avLst>
              <a:gd name="adj" fmla="val 22095"/>
            </a:avLst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innerShdw blurRad="2921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1" anchor="ctr"/>
          <a:lstStyle/>
          <a:p>
            <a:pPr algn="ctr" rtl="0"/>
            <a:r>
              <a:rPr lang="en-US" sz="2000" b="1" dirty="0">
                <a:ln w="12700">
                  <a:noFill/>
                </a:ln>
                <a:solidFill>
                  <a:srgbClr val="004A61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Start</a:t>
            </a:r>
            <a:endParaRPr lang="ar-EG" sz="2000" b="1" dirty="0">
              <a:ln w="12700">
                <a:noFill/>
              </a:ln>
              <a:solidFill>
                <a:srgbClr val="004A61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2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39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39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witch">
            <a:hlinkClick r:id="" action="ppaction://media"/>
            <a:extLst>
              <a:ext uri="{FF2B5EF4-FFF2-40B4-BE49-F238E27FC236}">
                <a16:creationId xmlns:a16="http://schemas.microsoft.com/office/drawing/2014/main" id="{B533A16A-8C78-470A-6395-B7946A16EB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حماية">
            <a:extLst>
              <a:ext uri="{FF2B5EF4-FFF2-40B4-BE49-F238E27FC236}">
                <a16:creationId xmlns:a16="http://schemas.microsoft.com/office/drawing/2014/main" id="{A0B9BB87-3919-62FB-2A25-6C3F712907E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sp>
        <p:nvSpPr>
          <p:cNvPr id="13" name="R hat">
            <a:hlinkClick r:id="" action="ppaction://noaction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68FFA506-82B3-02C6-35FE-968CA24CDC81}"/>
              </a:ext>
            </a:extLst>
          </p:cNvPr>
          <p:cNvSpPr/>
          <p:nvPr/>
        </p:nvSpPr>
        <p:spPr>
          <a:xfrm>
            <a:off x="8225498" y="1313988"/>
            <a:ext cx="3678502" cy="3158768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sp>
        <p:nvSpPr>
          <p:cNvPr id="34" name="L hat">
            <a:hlinkClick r:id="" action="ppaction://noaction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007E7B0D-6252-D212-0DE8-D0565BA9AC83}"/>
              </a:ext>
            </a:extLst>
          </p:cNvPr>
          <p:cNvSpPr/>
          <p:nvPr/>
        </p:nvSpPr>
        <p:spPr>
          <a:xfrm>
            <a:off x="175816" y="1320800"/>
            <a:ext cx="3667592" cy="3123022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33" name="c hat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8307DA65-5FA5-FE66-1760-3307C0815D66}"/>
              </a:ext>
            </a:extLst>
          </p:cNvPr>
          <p:cNvSpPr/>
          <p:nvPr/>
        </p:nvSpPr>
        <p:spPr>
          <a:xfrm>
            <a:off x="4318000" y="1326546"/>
            <a:ext cx="3619499" cy="309305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pic>
        <p:nvPicPr>
          <p:cNvPr id="5" name="Wrong hat">
            <a:hlinkClick r:id="" action="ppaction://media"/>
            <a:extLst>
              <a:ext uri="{FF2B5EF4-FFF2-40B4-BE49-F238E27FC236}">
                <a16:creationId xmlns:a16="http://schemas.microsoft.com/office/drawing/2014/main" id="{9DF8AEF1-F164-140F-5F46-804B6CE3DE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حماية2">
            <a:extLst>
              <a:ext uri="{FF2B5EF4-FFF2-40B4-BE49-F238E27FC236}">
                <a16:creationId xmlns:a16="http://schemas.microsoft.com/office/drawing/2014/main" id="{D206ED17-FC6E-9225-A867-43A83AEC5E7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pic>
        <p:nvPicPr>
          <p:cNvPr id="3" name="fail pic">
            <a:extLst>
              <a:ext uri="{FF2B5EF4-FFF2-40B4-BE49-F238E27FC236}">
                <a16:creationId xmlns:a16="http://schemas.microsoft.com/office/drawing/2014/main" id="{6D609EF9-D86D-C775-C256-04C0290B9E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24" name="خلفية السؤال">
            <a:extLst>
              <a:ext uri="{FF2B5EF4-FFF2-40B4-BE49-F238E27FC236}">
                <a16:creationId xmlns:a16="http://schemas.microsoft.com/office/drawing/2014/main" id="{35AA8042-C094-6B34-FF3F-27716441E8A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60826" y="81916"/>
            <a:ext cx="9270348" cy="6578518"/>
          </a:xfrm>
          <a:prstGeom prst="rect">
            <a:avLst/>
          </a:prstGeom>
        </p:spPr>
      </p:pic>
      <p:sp>
        <p:nvSpPr>
          <p:cNvPr id="25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EFBCA6FA-87B8-CFEA-57BB-5CFA20561054}"/>
              </a:ext>
            </a:extLst>
          </p:cNvPr>
          <p:cNvSpPr/>
          <p:nvPr/>
        </p:nvSpPr>
        <p:spPr>
          <a:xfrm>
            <a:off x="3505200" y="3546549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  <a:endParaRPr lang="ar-EG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6" name="صحيحة">
            <a:hlinkClick r:id="" action="ppaction://hlinkshowjump?jump=nextslid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2E992905-5666-3AD8-5A23-D0B6794B72D1}"/>
              </a:ext>
            </a:extLst>
          </p:cNvPr>
          <p:cNvSpPr/>
          <p:nvPr/>
        </p:nvSpPr>
        <p:spPr>
          <a:xfrm>
            <a:off x="3505200" y="2249734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 answer</a:t>
            </a:r>
            <a:endParaRPr lang="ar-EG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7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213FCD51-1E8A-ED26-6C6A-2C92E858F5B0}"/>
              </a:ext>
            </a:extLst>
          </p:cNvPr>
          <p:cNvSpPr/>
          <p:nvPr/>
        </p:nvSpPr>
        <p:spPr>
          <a:xfrm>
            <a:off x="3505200" y="4911944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  <a:endParaRPr lang="ar-EG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8" name="السؤال">
            <a:extLst>
              <a:ext uri="{FF2B5EF4-FFF2-40B4-BE49-F238E27FC236}">
                <a16:creationId xmlns:a16="http://schemas.microsoft.com/office/drawing/2014/main" id="{E808C393-CFF1-2B55-EA3C-F335BD62BC4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normAutofit fontScale="85000" lnSpcReduction="10000"/>
          </a:bodyPr>
          <a:lstStyle/>
          <a:p>
            <a:pPr algn="ctr" rtl="0"/>
            <a:r>
              <a:rPr lang="en-US" sz="2800" b="1" dirty="0">
                <a:solidFill>
                  <a:srgbClr val="25293E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text that can be edited in the same space.</a:t>
            </a:r>
            <a:endParaRPr lang="ar-EG" sz="2800" b="1" dirty="0">
              <a:solidFill>
                <a:srgbClr val="25293E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32" name="اغلاق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89516C3E-15A7-B855-F598-F072F3E418A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122272"/>
            <a:ext cx="355600" cy="29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93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93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93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1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1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1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1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1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1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1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1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10"/>
                            </p:stCondLst>
                            <p:childTnLst>
                              <p:par>
                                <p:cTn id="8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100000">
                <p:cTn id="9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68182" showWhenStopped="0">
                <p:cTn id="9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 animBg="1"/>
      <p:bldP spid="34" grpId="0" animBg="1"/>
      <p:bldP spid="33" grpId="0" animBg="1"/>
      <p:bldP spid="29" grpId="0" animBg="1"/>
      <p:bldP spid="29" grpId="1" animBg="1"/>
      <p:bldP spid="29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/>
      <p:bldP spid="28" grpId="1"/>
      <p:bldP spid="2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witch">
            <a:hlinkClick r:id="" action="ppaction://media"/>
            <a:extLst>
              <a:ext uri="{FF2B5EF4-FFF2-40B4-BE49-F238E27FC236}">
                <a16:creationId xmlns:a16="http://schemas.microsoft.com/office/drawing/2014/main" id="{B533A16A-8C78-470A-6395-B7946A16EB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1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حماية">
            <a:extLst>
              <a:ext uri="{FF2B5EF4-FFF2-40B4-BE49-F238E27FC236}">
                <a16:creationId xmlns:a16="http://schemas.microsoft.com/office/drawing/2014/main" id="{A0B9BB87-3919-62FB-2A25-6C3F712907E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sp>
        <p:nvSpPr>
          <p:cNvPr id="13" name="R hat">
            <a:hlinkClick r:id="" action="ppaction://noaction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68FFA506-82B3-02C6-35FE-968CA24CDC81}"/>
              </a:ext>
            </a:extLst>
          </p:cNvPr>
          <p:cNvSpPr/>
          <p:nvPr/>
        </p:nvSpPr>
        <p:spPr>
          <a:xfrm>
            <a:off x="8225498" y="1313988"/>
            <a:ext cx="3678502" cy="3158768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sp>
        <p:nvSpPr>
          <p:cNvPr id="34" name="L hat">
            <a:hlinkClick r:id="" action="ppaction://noaction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007E7B0D-6252-D212-0DE8-D0565BA9AC83}"/>
              </a:ext>
            </a:extLst>
          </p:cNvPr>
          <p:cNvSpPr/>
          <p:nvPr/>
        </p:nvSpPr>
        <p:spPr>
          <a:xfrm>
            <a:off x="175816" y="1320800"/>
            <a:ext cx="3667592" cy="3123022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33" name="c hat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8307DA65-5FA5-FE66-1760-3307C0815D66}"/>
              </a:ext>
            </a:extLst>
          </p:cNvPr>
          <p:cNvSpPr/>
          <p:nvPr/>
        </p:nvSpPr>
        <p:spPr>
          <a:xfrm>
            <a:off x="4318000" y="1326546"/>
            <a:ext cx="3619499" cy="309305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pic>
        <p:nvPicPr>
          <p:cNvPr id="5" name="Wrong hat">
            <a:hlinkClick r:id="" action="ppaction://media"/>
            <a:extLst>
              <a:ext uri="{FF2B5EF4-FFF2-40B4-BE49-F238E27FC236}">
                <a16:creationId xmlns:a16="http://schemas.microsoft.com/office/drawing/2014/main" id="{9DF8AEF1-F164-140F-5F46-804B6CE3DE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حماية2">
            <a:extLst>
              <a:ext uri="{FF2B5EF4-FFF2-40B4-BE49-F238E27FC236}">
                <a16:creationId xmlns:a16="http://schemas.microsoft.com/office/drawing/2014/main" id="{D206ED17-FC6E-9225-A867-43A83AEC5E7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pic>
        <p:nvPicPr>
          <p:cNvPr id="3" name="fail pic">
            <a:extLst>
              <a:ext uri="{FF2B5EF4-FFF2-40B4-BE49-F238E27FC236}">
                <a16:creationId xmlns:a16="http://schemas.microsoft.com/office/drawing/2014/main" id="{6D609EF9-D86D-C775-C256-04C0290B9E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24" name="خلفية السؤال">
            <a:extLst>
              <a:ext uri="{FF2B5EF4-FFF2-40B4-BE49-F238E27FC236}">
                <a16:creationId xmlns:a16="http://schemas.microsoft.com/office/drawing/2014/main" id="{35AA8042-C094-6B34-FF3F-27716441E8A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60826" y="81916"/>
            <a:ext cx="9270348" cy="6578518"/>
          </a:xfrm>
          <a:prstGeom prst="rect">
            <a:avLst/>
          </a:prstGeom>
        </p:spPr>
      </p:pic>
      <p:sp>
        <p:nvSpPr>
          <p:cNvPr id="25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EFBCA6FA-87B8-CFEA-57BB-5CFA20561054}"/>
              </a:ext>
            </a:extLst>
          </p:cNvPr>
          <p:cNvSpPr/>
          <p:nvPr/>
        </p:nvSpPr>
        <p:spPr>
          <a:xfrm>
            <a:off x="3505200" y="3546549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  <a:endParaRPr lang="ar-EG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6" name="صحيحة">
            <a:hlinkClick r:id="" action="ppaction://hlinkshowjump?jump=nextslid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2E992905-5666-3AD8-5A23-D0B6794B72D1}"/>
              </a:ext>
            </a:extLst>
          </p:cNvPr>
          <p:cNvSpPr/>
          <p:nvPr/>
        </p:nvSpPr>
        <p:spPr>
          <a:xfrm>
            <a:off x="3505200" y="4899084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</a:t>
            </a:r>
            <a:r>
              <a:rPr lang="ar-SA" dirty="0"/>
              <a:t> </a:t>
            </a:r>
            <a:r>
              <a:rPr lang="ar-SA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answer</a:t>
            </a:r>
            <a:endParaRPr lang="ar-EG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7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213FCD51-1E8A-ED26-6C6A-2C92E858F5B0}"/>
              </a:ext>
            </a:extLst>
          </p:cNvPr>
          <p:cNvSpPr/>
          <p:nvPr/>
        </p:nvSpPr>
        <p:spPr>
          <a:xfrm>
            <a:off x="3505200" y="2247304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  <a:endParaRPr lang="ar-EG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8" name="السؤال">
            <a:extLst>
              <a:ext uri="{FF2B5EF4-FFF2-40B4-BE49-F238E27FC236}">
                <a16:creationId xmlns:a16="http://schemas.microsoft.com/office/drawing/2014/main" id="{E808C393-CFF1-2B55-EA3C-F335BD62BC4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normAutofit fontScale="85000" lnSpcReduction="10000"/>
          </a:bodyPr>
          <a:lstStyle/>
          <a:p>
            <a:pPr algn="ctr" rtl="0"/>
            <a:r>
              <a:rPr lang="en-US" sz="2800" b="1" dirty="0">
                <a:solidFill>
                  <a:srgbClr val="25293E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text that can be edited in the same space.</a:t>
            </a:r>
            <a:endParaRPr lang="ar-EG" sz="2800" b="1" dirty="0">
              <a:solidFill>
                <a:srgbClr val="25293E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32" name="اغلاق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89516C3E-15A7-B855-F598-F072F3E418A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122272"/>
            <a:ext cx="355600" cy="29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3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8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8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8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1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1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1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1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1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1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1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1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10"/>
                            </p:stCondLst>
                            <p:childTnLst>
                              <p:par>
                                <p:cTn id="8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100000">
                <p:cTn id="9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68182" showWhenStopped="0">
                <p:cTn id="9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 animBg="1"/>
      <p:bldP spid="34" grpId="0" animBg="1"/>
      <p:bldP spid="33" grpId="0" animBg="1"/>
      <p:bldP spid="29" grpId="0" animBg="1"/>
      <p:bldP spid="29" grpId="1" animBg="1"/>
      <p:bldP spid="29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/>
      <p:bldP spid="28" grpId="1"/>
      <p:bldP spid="2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witch">
            <a:hlinkClick r:id="" action="ppaction://media"/>
            <a:extLst>
              <a:ext uri="{FF2B5EF4-FFF2-40B4-BE49-F238E27FC236}">
                <a16:creationId xmlns:a16="http://schemas.microsoft.com/office/drawing/2014/main" id="{B533A16A-8C78-470A-6395-B7946A16EB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حماية">
            <a:extLst>
              <a:ext uri="{FF2B5EF4-FFF2-40B4-BE49-F238E27FC236}">
                <a16:creationId xmlns:a16="http://schemas.microsoft.com/office/drawing/2014/main" id="{A0B9BB87-3919-62FB-2A25-6C3F712907E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sp>
        <p:nvSpPr>
          <p:cNvPr id="13" name="R hat">
            <a:hlinkClick r:id="" action="ppaction://noaction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68FFA506-82B3-02C6-35FE-968CA24CDC81}"/>
              </a:ext>
            </a:extLst>
          </p:cNvPr>
          <p:cNvSpPr/>
          <p:nvPr/>
        </p:nvSpPr>
        <p:spPr>
          <a:xfrm>
            <a:off x="8225498" y="1313988"/>
            <a:ext cx="3678502" cy="3158768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sp>
        <p:nvSpPr>
          <p:cNvPr id="34" name="L hat">
            <a:hlinkClick r:id="" action="ppaction://noaction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007E7B0D-6252-D212-0DE8-D0565BA9AC83}"/>
              </a:ext>
            </a:extLst>
          </p:cNvPr>
          <p:cNvSpPr/>
          <p:nvPr/>
        </p:nvSpPr>
        <p:spPr>
          <a:xfrm>
            <a:off x="175816" y="1320800"/>
            <a:ext cx="3667592" cy="3123022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33" name="c hat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8307DA65-5FA5-FE66-1760-3307C0815D66}"/>
              </a:ext>
            </a:extLst>
          </p:cNvPr>
          <p:cNvSpPr/>
          <p:nvPr/>
        </p:nvSpPr>
        <p:spPr>
          <a:xfrm>
            <a:off x="4318000" y="1326546"/>
            <a:ext cx="3619499" cy="309305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pic>
        <p:nvPicPr>
          <p:cNvPr id="5" name="Wrong hat">
            <a:hlinkClick r:id="" action="ppaction://media"/>
            <a:extLst>
              <a:ext uri="{FF2B5EF4-FFF2-40B4-BE49-F238E27FC236}">
                <a16:creationId xmlns:a16="http://schemas.microsoft.com/office/drawing/2014/main" id="{9DF8AEF1-F164-140F-5F46-804B6CE3DE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حماية2">
            <a:extLst>
              <a:ext uri="{FF2B5EF4-FFF2-40B4-BE49-F238E27FC236}">
                <a16:creationId xmlns:a16="http://schemas.microsoft.com/office/drawing/2014/main" id="{D206ED17-FC6E-9225-A867-43A83AEC5E7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/>
          </a:p>
        </p:txBody>
      </p:sp>
      <p:pic>
        <p:nvPicPr>
          <p:cNvPr id="3" name="fail pic">
            <a:extLst>
              <a:ext uri="{FF2B5EF4-FFF2-40B4-BE49-F238E27FC236}">
                <a16:creationId xmlns:a16="http://schemas.microsoft.com/office/drawing/2014/main" id="{6D609EF9-D86D-C775-C256-04C0290B9E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24" name="خلفية السؤال">
            <a:extLst>
              <a:ext uri="{FF2B5EF4-FFF2-40B4-BE49-F238E27FC236}">
                <a16:creationId xmlns:a16="http://schemas.microsoft.com/office/drawing/2014/main" id="{35AA8042-C094-6B34-FF3F-27716441E8A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60826" y="81916"/>
            <a:ext cx="9270348" cy="6578518"/>
          </a:xfrm>
          <a:prstGeom prst="rect">
            <a:avLst/>
          </a:prstGeom>
        </p:spPr>
      </p:pic>
      <p:sp>
        <p:nvSpPr>
          <p:cNvPr id="25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EFBCA6FA-87B8-CFEA-57BB-5CFA20561054}"/>
              </a:ext>
            </a:extLst>
          </p:cNvPr>
          <p:cNvSpPr/>
          <p:nvPr/>
        </p:nvSpPr>
        <p:spPr>
          <a:xfrm>
            <a:off x="3505200" y="2241550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  <a:endParaRPr lang="ar-EG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6" name="صحيحة">
            <a:hlinkClick r:id="" action="ppaction://hlinkshowjump?jump=nextslid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2E992905-5666-3AD8-5A23-D0B6794B72D1}"/>
              </a:ext>
            </a:extLst>
          </p:cNvPr>
          <p:cNvSpPr/>
          <p:nvPr/>
        </p:nvSpPr>
        <p:spPr>
          <a:xfrm>
            <a:off x="3505200" y="3551437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</a:t>
            </a:r>
            <a:r>
              <a:rPr lang="ar-SA" dirty="0"/>
              <a:t> </a:t>
            </a:r>
            <a:r>
              <a:rPr lang="ar-SA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answer</a:t>
            </a:r>
            <a:endParaRPr lang="ar-EG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7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213FCD51-1E8A-ED26-6C6A-2C92E858F5B0}"/>
              </a:ext>
            </a:extLst>
          </p:cNvPr>
          <p:cNvSpPr/>
          <p:nvPr/>
        </p:nvSpPr>
        <p:spPr>
          <a:xfrm>
            <a:off x="3505200" y="4911944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  <a:endParaRPr lang="ar-EG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8" name="السؤال">
            <a:extLst>
              <a:ext uri="{FF2B5EF4-FFF2-40B4-BE49-F238E27FC236}">
                <a16:creationId xmlns:a16="http://schemas.microsoft.com/office/drawing/2014/main" id="{E808C393-CFF1-2B55-EA3C-F335BD62BC4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normAutofit fontScale="85000" lnSpcReduction="10000"/>
          </a:bodyPr>
          <a:lstStyle/>
          <a:p>
            <a:pPr algn="ctr" rtl="0"/>
            <a:r>
              <a:rPr lang="en-US" sz="2800" b="1" dirty="0">
                <a:solidFill>
                  <a:srgbClr val="25293E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text that can be edited in the same space.</a:t>
            </a:r>
            <a:endParaRPr lang="ar-EG" sz="2800" b="1" dirty="0">
              <a:solidFill>
                <a:srgbClr val="25293E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32" name="اغلاق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89516C3E-15A7-B855-F598-F072F3E418A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122272"/>
            <a:ext cx="355600" cy="29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93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93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93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1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1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1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1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1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1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1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1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10"/>
                            </p:stCondLst>
                            <p:childTnLst>
                              <p:par>
                                <p:cTn id="8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100000">
                <p:cTn id="9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68182" showWhenStopped="0">
                <p:cTn id="9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 animBg="1"/>
      <p:bldP spid="34" grpId="0" animBg="1"/>
      <p:bldP spid="33" grpId="0" animBg="1"/>
      <p:bldP spid="29" grpId="0" animBg="1"/>
      <p:bldP spid="29" grpId="1" animBg="1"/>
      <p:bldP spid="29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/>
      <p:bldP spid="28" grpId="1"/>
      <p:bldP spid="28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CE943-5DFA-8882-BF5E-0FA1B2021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witch">
            <a:hlinkClick r:id="" action="ppaction://media"/>
            <a:extLst>
              <a:ext uri="{FF2B5EF4-FFF2-40B4-BE49-F238E27FC236}">
                <a16:creationId xmlns:a16="http://schemas.microsoft.com/office/drawing/2014/main" id="{D9BD62AB-9930-7C70-08C3-F270D23019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حماية">
            <a:extLst>
              <a:ext uri="{FF2B5EF4-FFF2-40B4-BE49-F238E27FC236}">
                <a16:creationId xmlns:a16="http://schemas.microsoft.com/office/drawing/2014/main" id="{F14D0E17-EF7B-79CF-4187-CA0EB517F82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32" name="اغلاق">
            <a:hlinkClick r:id="" action="ppaction://hlinkshowjump?jump=endshow"/>
            <a:hlinkHover r:id="" action="ppaction://noaction" highlightClick="1">
              <a:snd r:embed="rId6" name="click.wav"/>
            </a:hlinkHover>
            <a:extLst>
              <a:ext uri="{FF2B5EF4-FFF2-40B4-BE49-F238E27FC236}">
                <a16:creationId xmlns:a16="http://schemas.microsoft.com/office/drawing/2014/main" id="{C8967F87-76D3-B7BE-D6C5-B81E735DC6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497" y="122272"/>
            <a:ext cx="355600" cy="293935"/>
          </a:xfrm>
          <a:prstGeom prst="rect">
            <a:avLst/>
          </a:prstGeom>
        </p:spPr>
      </p:pic>
      <p:sp>
        <p:nvSpPr>
          <p:cNvPr id="5" name="R hat">
            <a:hlinkClick r:id="" action="ppaction://hlinkshowjump?jump=nextslide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DBF65D15-E369-9321-C961-1638F9AE128D}"/>
              </a:ext>
            </a:extLst>
          </p:cNvPr>
          <p:cNvSpPr/>
          <p:nvPr/>
        </p:nvSpPr>
        <p:spPr>
          <a:xfrm>
            <a:off x="8225498" y="1313988"/>
            <a:ext cx="3678502" cy="3158768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" name="L hat">
            <a:hlinkClick r:id="" action="ppaction://hlinkshowjump?jump=nextslide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E7BE24BA-205E-EE0E-ADA9-DF0082541B22}"/>
              </a:ext>
            </a:extLst>
          </p:cNvPr>
          <p:cNvSpPr/>
          <p:nvPr/>
        </p:nvSpPr>
        <p:spPr>
          <a:xfrm>
            <a:off x="175816" y="1320800"/>
            <a:ext cx="3667592" cy="3123022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7" name="c hat">
            <a:hlinkClick r:id="" action="ppaction://hlinkshowjump?jump=nextslid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923DE3CF-593B-4D31-823E-98D80D378E51}"/>
              </a:ext>
            </a:extLst>
          </p:cNvPr>
          <p:cNvSpPr/>
          <p:nvPr/>
        </p:nvSpPr>
        <p:spPr>
          <a:xfrm>
            <a:off x="4318000" y="1326546"/>
            <a:ext cx="3619499" cy="309305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873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8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8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85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ight hat">
            <a:hlinkClick r:id="" action="ppaction://media"/>
            <a:extLst>
              <a:ext uri="{FF2B5EF4-FFF2-40B4-BE49-F238E27FC236}">
                <a16:creationId xmlns:a16="http://schemas.microsoft.com/office/drawing/2014/main" id="{7544952E-8EC6-0EFF-B571-B8766A7236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2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حماية">
            <a:extLst>
              <a:ext uri="{FF2B5EF4-FFF2-40B4-BE49-F238E27FC236}">
                <a16:creationId xmlns:a16="http://schemas.microsoft.com/office/drawing/2014/main" id="{974E4869-A077-E44E-00C6-F48A1019030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5" name="mixkit-crowd-cheer-bonus-3038">
            <a:hlinkClick r:id="" action="ppaction://media"/>
            <a:extLst>
              <a:ext uri="{FF2B5EF4-FFF2-40B4-BE49-F238E27FC236}">
                <a16:creationId xmlns:a16="http://schemas.microsoft.com/office/drawing/2014/main" id="{CCE955D6-F91E-5466-400A-5301007F3B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618.775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60392" y="-1130300"/>
            <a:ext cx="609600" cy="609600"/>
          </a:xfrm>
          <a:prstGeom prst="rect">
            <a:avLst/>
          </a:prstGeom>
        </p:spPr>
      </p:pic>
      <p:pic>
        <p:nvPicPr>
          <p:cNvPr id="2" name="zapsplat_animals_cat_kitten_meow_007_30183">
            <a:hlinkClick r:id="" action="ppaction://media"/>
            <a:extLst>
              <a:ext uri="{FF2B5EF4-FFF2-40B4-BE49-F238E27FC236}">
                <a16:creationId xmlns:a16="http://schemas.microsoft.com/office/drawing/2014/main" id="{BE379F17-90FC-3EF2-D8AA-87C82120DE7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00875" y="-1155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"/>
        <a:ea typeface=""/>
        <a:cs typeface="Montserrat"/>
      </a:majorFont>
      <a:minorFont>
        <a:latin typeface="Montserrat"/>
        <a:ea typeface=""/>
        <a:cs typeface="Montserra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486</Words>
  <Application>Microsoft Office PowerPoint</Application>
  <PresentationFormat>شاشة عريضة</PresentationFormat>
  <Paragraphs>49</Paragraphs>
  <Slides>12</Slides>
  <Notes>9</Notes>
  <HiddenSlides>2</HiddenSlides>
  <MMClips>18</MMClips>
  <ScaleCrop>false</ScaleCrop>
  <HeadingPairs>
    <vt:vector size="8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  <vt:variant>
        <vt:lpstr>عروض مخصصة</vt:lpstr>
      </vt:variant>
      <vt:variant>
        <vt:i4>1</vt:i4>
      </vt:variant>
    </vt:vector>
  </HeadingPairs>
  <TitlesOfParts>
    <vt:vector size="17" baseType="lpstr">
      <vt:lpstr>Calibri</vt:lpstr>
      <vt:lpstr>Arial</vt:lpstr>
      <vt:lpstr>Montserrat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Usage Instructions</vt:lpstr>
      <vt:lpstr>عرض مخصص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Hasan Selim</cp:lastModifiedBy>
  <cp:revision>162</cp:revision>
  <dcterms:created xsi:type="dcterms:W3CDTF">2021-02-24T13:00:27Z</dcterms:created>
  <dcterms:modified xsi:type="dcterms:W3CDTF">2026-06-16T11:20:58Z</dcterms:modified>
</cp:coreProperties>
</file>