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autoCompressPictures="0">
  <p:sldMasterIdLst>
    <p:sldMasterId id="2147483660" r:id="rId1"/>
  </p:sldMasterIdLst>
  <p:notesMasterIdLst>
    <p:notesMasterId r:id="rId17"/>
  </p:notesMasterIdLst>
  <p:sldIdLst>
    <p:sldId id="273" r:id="rId2"/>
    <p:sldId id="282" r:id="rId3"/>
    <p:sldId id="488" r:id="rId4"/>
    <p:sldId id="493" r:id="rId5"/>
    <p:sldId id="492" r:id="rId6"/>
    <p:sldId id="491" r:id="rId7"/>
    <p:sldId id="494" r:id="rId8"/>
    <p:sldId id="487" r:id="rId9"/>
    <p:sldId id="490" r:id="rId10"/>
    <p:sldId id="484" r:id="rId11"/>
    <p:sldId id="283" r:id="rId12"/>
    <p:sldId id="477" r:id="rId13"/>
    <p:sldId id="489" r:id="rId14"/>
    <p:sldId id="495" r:id="rId15"/>
    <p:sldId id="496" r:id="rId16"/>
  </p:sldIdLst>
  <p:sldSz cx="12192000" cy="6858000"/>
  <p:notesSz cx="6858000" cy="9144000"/>
  <p:embeddedFontLst>
    <p:embeddedFont>
      <p:font typeface="Montserrat" pitchFamily="2" charset="0"/>
      <p:regular r:id="rId18"/>
      <p:bold r:id="rId19"/>
      <p:italic r:id="rId20"/>
      <p:boldItalic r:id="rId21"/>
    </p:embeddedFont>
  </p:embeddedFontLst>
  <p:custShowLst>
    <p:custShow name="اجابة خاطئة" id="0">
      <p:sldLst>
        <p:sld r:id="rId13"/>
      </p:sldLst>
    </p:custShow>
    <p:custShow name="اجابة خاطئة2" id="1">
      <p:sldLst>
        <p:sld r:id="rId14"/>
      </p:sldLst>
    </p:custShow>
  </p:custShowLst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37F7D7D0-D62B-490E-8A6F-655CFF175584}">
          <p14:sldIdLst>
            <p14:sldId id="273"/>
            <p14:sldId id="282"/>
            <p14:sldId id="488"/>
          </p14:sldIdLst>
        </p14:section>
        <p14:section name="To add more questions, duplicate the following slides:" id="{5E257FAA-E65D-4F9B-8001-75D523501378}">
          <p14:sldIdLst>
            <p14:sldId id="493"/>
            <p14:sldId id="492"/>
            <p14:sldId id="491"/>
            <p14:sldId id="494"/>
            <p14:sldId id="487"/>
          </p14:sldIdLst>
        </p14:section>
        <p14:section name="Outro" id="{64A9EE2B-AEF4-4495-8E12-371755A5D112}">
          <p14:sldIdLst>
            <p14:sldId id="490"/>
            <p14:sldId id="484"/>
            <p14:sldId id="283"/>
          </p14:sldIdLst>
        </p14:section>
        <p14:section name="Wrong answer" id="{F9BD4F51-53D5-4976-9842-97D102FD233C}">
          <p14:sldIdLst>
            <p14:sldId id="477"/>
            <p14:sldId id="489"/>
          </p14:sldIdLst>
        </p14:section>
        <p14:section name="Usage Instructions" id="{2198CE1F-0F48-407E-A2BA-B43E25CFC8AE}">
          <p14:sldIdLst>
            <p14:sldId id="495"/>
            <p14:sldId id="4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842" userDrawn="1">
          <p15:clr>
            <a:srgbClr val="A4A3A4"/>
          </p15:clr>
        </p15:guide>
        <p15:guide id="2" userDrawn="1">
          <p15:clr>
            <a:srgbClr val="A4A3A4"/>
          </p15:clr>
        </p15:guide>
        <p15:guide id="3" orient="horz" pos="2636" userDrawn="1">
          <p15:clr>
            <a:srgbClr val="A4A3A4"/>
          </p15:clr>
        </p15:guide>
        <p15:guide id="4" orient="horz" pos="3498" userDrawn="1">
          <p15:clr>
            <a:srgbClr val="A4A3A4"/>
          </p15:clr>
        </p15:guide>
        <p15:guide id="5" orient="horz" pos="1684" userDrawn="1">
          <p15:clr>
            <a:srgbClr val="A4A3A4"/>
          </p15:clr>
        </p15:guide>
        <p15:guide id="6" orient="horz" pos="2500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ssan MH" initials="hM" lastIdx="1" clrIdx="0">
    <p:extLst>
      <p:ext uri="{19B8F6BF-5375-455C-9EA6-DF929625EA0E}">
        <p15:presenceInfo xmlns:p15="http://schemas.microsoft.com/office/powerpoint/2012/main" userId="84cd2103f36ef0d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FF85"/>
    <a:srgbClr val="392E25"/>
    <a:srgbClr val="6F0F10"/>
    <a:srgbClr val="FFC800"/>
    <a:srgbClr val="FFC5E4"/>
    <a:srgbClr val="DC0379"/>
    <a:srgbClr val="E87BCA"/>
    <a:srgbClr val="004A61"/>
    <a:srgbClr val="0D751C"/>
    <a:srgbClr val="B149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32B90A-B77C-418F-8BEA-9AE2A0F40181}" v="1" dt="2026-07-27T09:26:53.4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2079" autoAdjust="0"/>
    <p:restoredTop sz="95033" autoAdjust="0"/>
  </p:normalViewPr>
  <p:slideViewPr>
    <p:cSldViewPr snapToGrid="0" showGuides="1">
      <p:cViewPr varScale="1">
        <p:scale>
          <a:sx n="82" d="100"/>
          <a:sy n="82" d="100"/>
        </p:scale>
        <p:origin x="586" y="86"/>
      </p:cViewPr>
      <p:guideLst>
        <p:guide orient="horz" pos="1842"/>
        <p:guide/>
        <p:guide orient="horz" pos="2636"/>
        <p:guide orient="horz" pos="3498"/>
        <p:guide orient="horz" pos="1684"/>
        <p:guide orient="horz" pos="2500"/>
        <p:guide orient="horz" pos="336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san Selim" userId="84cd2103f36ef0dc" providerId="LiveId" clId="{6ED845BA-74CA-4F74-9AC4-C2ED4D184EBF}"/>
    <pc:docChg chg="undo custSel addSld delSld modSld sldOrd modMainMaster modSection">
      <pc:chgData name="Hasan Selim" userId="84cd2103f36ef0dc" providerId="LiveId" clId="{6ED845BA-74CA-4F74-9AC4-C2ED4D184EBF}" dt="2026-07-27T09:26:54.879" v="1524" actId="6549"/>
      <pc:docMkLst>
        <pc:docMk/>
      </pc:docMkLst>
      <pc:sldChg chg="addSp delSp modSp mod delAnim modAnim">
        <pc:chgData name="Hasan Selim" userId="84cd2103f36ef0dc" providerId="LiveId" clId="{6ED845BA-74CA-4F74-9AC4-C2ED4D184EBF}" dt="2026-07-27T09:26:54.879" v="1524" actId="6549"/>
        <pc:sldMkLst>
          <pc:docMk/>
          <pc:sldMk cId="4103877078" sldId="282"/>
        </pc:sldMkLst>
        <pc:spChg chg="mod">
          <ac:chgData name="Hasan Selim" userId="84cd2103f36ef0dc" providerId="LiveId" clId="{6ED845BA-74CA-4F74-9AC4-C2ED4D184EBF}" dt="2026-07-27T09:26:54.879" v="1524" actId="6549"/>
          <ac:spMkLst>
            <pc:docMk/>
            <pc:sldMk cId="4103877078" sldId="282"/>
            <ac:spMk id="8" creationId="{21319459-7823-BA84-0E46-25D51FFB788B}"/>
          </ac:spMkLst>
        </pc:spChg>
        <pc:grpChg chg="mod">
          <ac:chgData name="Hasan Selim" userId="84cd2103f36ef0dc" providerId="LiveId" clId="{6ED845BA-74CA-4F74-9AC4-C2ED4D184EBF}" dt="2026-07-27T09:26:53.468" v="1523"/>
          <ac:grpSpMkLst>
            <pc:docMk/>
            <pc:sldMk cId="4103877078" sldId="282"/>
            <ac:grpSpMk id="3" creationId="{D22BB94F-57B9-6280-8B23-76B8B46CD3B2}"/>
          </ac:grpSpMkLst>
        </pc:grpChg>
        <pc:picChg chg="mod">
          <ac:chgData name="Hasan Selim" userId="84cd2103f36ef0dc" providerId="LiveId" clId="{6ED845BA-74CA-4F74-9AC4-C2ED4D184EBF}" dt="2026-07-27T09:26:53.468" v="1523"/>
          <ac:picMkLst>
            <pc:docMk/>
            <pc:sldMk cId="4103877078" sldId="282"/>
            <ac:picMk id="5" creationId="{A4F79E07-2E24-5AC5-956A-36029D34C57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EG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BAA5D80-B819-4390-928E-B4D7E737AA68}" type="datetimeFigureOut">
              <a:rPr lang="ar-EG" smtClean="0"/>
              <a:pPr/>
              <a:t>12/02/1448</a:t>
            </a:fld>
            <a:endParaRPr lang="ar-EG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EG" dirty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dirty="0"/>
              <a:t>انقر لتحرير أنماط نص الشكل الرئيسي</a:t>
            </a:r>
          </a:p>
          <a:p>
            <a:pPr lvl="1"/>
            <a:r>
              <a:rPr lang="ar-SA" dirty="0"/>
              <a:t>المستوى الثاني</a:t>
            </a:r>
          </a:p>
          <a:p>
            <a:pPr lvl="2"/>
            <a:r>
              <a:rPr lang="ar-SA" dirty="0"/>
              <a:t>المستوى الثالث</a:t>
            </a:r>
          </a:p>
          <a:p>
            <a:pPr lvl="3"/>
            <a:r>
              <a:rPr lang="ar-SA" dirty="0"/>
              <a:t>المستوى الرابع</a:t>
            </a:r>
          </a:p>
          <a:p>
            <a:pPr lvl="4"/>
            <a:r>
              <a:rPr lang="ar-SA" dirty="0"/>
              <a:t>المستوى الخامس</a:t>
            </a:r>
            <a:endParaRPr lang="ar-EG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EG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21BBE34E-00FD-4E00-AA7A-1706DD9907DB}" type="slidenum">
              <a:rPr lang="ar-EG" smtClean="0"/>
              <a:pPr/>
              <a:t>‹#›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1497378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ar-EG" dirty="0"/>
          </a:p>
        </p:txBody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dirty="0"/>
              <a:t>هذا القالب من تصميم موقع انجز ( </a:t>
            </a:r>
            <a:r>
              <a:rPr lang="en-US" dirty="0"/>
              <a:t>ingez-ppt.com</a:t>
            </a:r>
            <a:r>
              <a:rPr lang="ar-SA" dirty="0"/>
              <a:t> ) : موقع عربي متخصص بتصميم قوالب البوربوينت باللغة العربية</a:t>
            </a:r>
            <a:endParaRPr lang="ar-EG" dirty="0"/>
          </a:p>
          <a:p>
            <a:endParaRPr lang="ar-SA" dirty="0"/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BE34E-00FD-4E00-AA7A-1706DD9907DB}" type="slidenum">
              <a:rPr lang="ar-EG" smtClean="0"/>
              <a:t>1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18818019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ar-EG" dirty="0"/>
          </a:p>
        </p:txBody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dirty="0"/>
              <a:t>هذا القالب من تصميم موقع انجز ( </a:t>
            </a:r>
            <a:r>
              <a:rPr lang="en-US" dirty="0"/>
              <a:t>ingez-ppt.com</a:t>
            </a:r>
            <a:r>
              <a:rPr lang="ar-SA" dirty="0"/>
              <a:t> ) : موقع عربي متخصص بتصميم قوالب البوربوينت باللغة العربية</a:t>
            </a:r>
            <a:endParaRPr lang="ar-EG" dirty="0"/>
          </a:p>
          <a:p>
            <a:endParaRPr lang="ar-SA" dirty="0"/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BE34E-00FD-4E00-AA7A-1706DD9907DB}" type="slidenum">
              <a:rPr lang="ar-EG" smtClean="0"/>
              <a:t>11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7725282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E9E01D-739D-8716-FFA3-DAE840A5D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A2E72EAC-4BC5-6221-75DC-6E248CBC16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ar-EG" dirty="0"/>
          </a:p>
        </p:txBody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330ABBC5-DDCD-752D-B2B1-19CC1D5D69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dirty="0"/>
              <a:t>هذا القالب من تصميم موقع انجز ( </a:t>
            </a:r>
            <a:r>
              <a:rPr lang="en-US" dirty="0"/>
              <a:t>ingez-ppt.com</a:t>
            </a:r>
            <a:r>
              <a:rPr lang="ar-SA" dirty="0"/>
              <a:t> ) : موقع عربي متخصص بتصميم قوالب البوربوينت باللغة العربية</a:t>
            </a:r>
            <a:endParaRPr lang="ar-EG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97DF10A3-203E-FD28-CBF9-C2E571F13C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BE34E-00FD-4E00-AA7A-1706DD9907DB}" type="slidenum">
              <a:rPr kumimoji="0" lang="ar-E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ar-EG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34797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ar-EG" dirty="0"/>
          </a:p>
        </p:txBody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dirty="0"/>
              <a:t>هذا القالب من تصميم موقع انجز ( </a:t>
            </a:r>
            <a:r>
              <a:rPr lang="en-US" dirty="0"/>
              <a:t>ingez-ppt.com</a:t>
            </a:r>
            <a:r>
              <a:rPr lang="ar-SA" dirty="0"/>
              <a:t> ) : موقع عربي متخصص بتصميم قوالب البوربوينت باللغة العربية</a:t>
            </a:r>
            <a:endParaRPr lang="ar-EG" dirty="0"/>
          </a:p>
          <a:p>
            <a:endParaRPr lang="ar-SA" dirty="0"/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BE34E-00FD-4E00-AA7A-1706DD9907DB}" type="slidenum">
              <a:rPr lang="ar-EG" smtClean="0"/>
              <a:t>2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2010203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4B524-2724-1F3B-8604-2F1226D47F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AAD4D51A-540C-873C-33F9-9223123A18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ar-EG" dirty="0"/>
          </a:p>
        </p:txBody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6ECF536C-ECAB-5301-33F9-35B6C15867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dirty="0"/>
              <a:t>هذا القالب من تصميم موقع انجز ( </a:t>
            </a:r>
            <a:r>
              <a:rPr lang="en-US" dirty="0"/>
              <a:t>ingez-ppt.com</a:t>
            </a:r>
            <a:r>
              <a:rPr lang="ar-SA" dirty="0"/>
              <a:t> ) : موقع عربي متخصص بتصميم قوالب البوربوينت باللغة العربية</a:t>
            </a:r>
            <a:endParaRPr lang="ar-EG" dirty="0"/>
          </a:p>
          <a:p>
            <a:endParaRPr lang="ar-SA" dirty="0"/>
          </a:p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0BCCF29E-30F2-1804-72C6-374FAD2BB9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BE34E-00FD-4E00-AA7A-1706DD9907DB}" type="slidenum">
              <a:rPr lang="ar-EG" smtClean="0"/>
              <a:t>3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21428450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3F54A7-0DBE-0B3D-8823-6A729720F6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0B207F92-832D-3A49-0C21-796AFE6ED6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ar-EG" dirty="0"/>
          </a:p>
        </p:txBody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B74E1FBE-EC13-35D6-6F12-E9956537BA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dirty="0"/>
              <a:t>هذا القالب من تصميم موقع انجز ( </a:t>
            </a:r>
            <a:r>
              <a:rPr lang="en-US" dirty="0"/>
              <a:t>ingez-ppt.com</a:t>
            </a:r>
            <a:r>
              <a:rPr lang="ar-SA" dirty="0"/>
              <a:t> ) : موقع عربي متخصص بتصميم قوالب البوربوينت باللغة العربية</a:t>
            </a:r>
            <a:endParaRPr lang="ar-EG" dirty="0"/>
          </a:p>
          <a:p>
            <a:endParaRPr lang="ar-SA" dirty="0"/>
          </a:p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C1FE9B01-47E4-4FFF-DEED-2FD0BDC7D2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BE34E-00FD-4E00-AA7A-1706DD9907DB}" type="slidenum">
              <a:rPr lang="ar-EG" smtClean="0"/>
              <a:t>4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29063960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ar-EG" dirty="0"/>
          </a:p>
        </p:txBody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dirty="0"/>
              <a:t>هذا القالب من تصميم موقع انجز ( </a:t>
            </a:r>
            <a:r>
              <a:rPr lang="en-US" dirty="0"/>
              <a:t>ingez-ppt.com</a:t>
            </a:r>
            <a:r>
              <a:rPr lang="ar-SA" dirty="0"/>
              <a:t> ) : موقع عربي متخصص بتصميم قوالب البوربوينت باللغة العربية</a:t>
            </a:r>
            <a:endParaRPr lang="ar-EG" dirty="0"/>
          </a:p>
          <a:p>
            <a:endParaRPr lang="ar-SA" dirty="0"/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BE34E-00FD-4E00-AA7A-1706DD9907DB}" type="slidenum">
              <a:rPr lang="ar-EG" smtClean="0"/>
              <a:t>5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31674552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ar-EG" dirty="0"/>
          </a:p>
        </p:txBody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dirty="0"/>
              <a:t>هذا القالب من تصميم موقع انجز ( </a:t>
            </a:r>
            <a:r>
              <a:rPr lang="en-US" dirty="0"/>
              <a:t>ingez-ppt.com</a:t>
            </a:r>
            <a:r>
              <a:rPr lang="ar-SA" dirty="0"/>
              <a:t> ) : موقع عربي متخصص بتصميم قوالب البوربوينت باللغة العربية</a:t>
            </a:r>
            <a:endParaRPr lang="ar-EG" dirty="0"/>
          </a:p>
          <a:p>
            <a:endParaRPr lang="ar-SA" dirty="0"/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BE34E-00FD-4E00-AA7A-1706DD9907DB}" type="slidenum">
              <a:rPr lang="ar-EG" smtClean="0"/>
              <a:t>6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32390621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542A6-0EF9-49BC-A40B-182B934C1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59E40B69-D191-47F5-25EC-AE00AA7BF6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ar-EG" dirty="0"/>
          </a:p>
        </p:txBody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1D7C145A-1696-82FE-007D-09C1101488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dirty="0"/>
              <a:t>هذا القالب من تصميم موقع انجز ( </a:t>
            </a:r>
            <a:r>
              <a:rPr lang="en-US" dirty="0"/>
              <a:t>ingez-ppt.com</a:t>
            </a:r>
            <a:r>
              <a:rPr lang="ar-SA" dirty="0"/>
              <a:t> ) : موقع عربي متخصص بتصميم قوالب البوربوينت باللغة العربية</a:t>
            </a:r>
            <a:endParaRPr lang="ar-EG" dirty="0"/>
          </a:p>
          <a:p>
            <a:endParaRPr lang="ar-SA" dirty="0"/>
          </a:p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EA186F2B-F7E5-EF12-EE9F-828488CFA4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BE34E-00FD-4E00-AA7A-1706DD9907DB}" type="slidenum">
              <a:rPr lang="ar-EG" smtClean="0"/>
              <a:t>7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106168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ar-EG" dirty="0"/>
          </a:p>
        </p:txBody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dirty="0"/>
              <a:t>هذا القالب من تصميم موقع انجز ( </a:t>
            </a:r>
            <a:r>
              <a:rPr lang="en-US" dirty="0"/>
              <a:t>ingez-ppt.com</a:t>
            </a:r>
            <a:r>
              <a:rPr lang="ar-SA" dirty="0"/>
              <a:t> ) : موقع عربي متخصص بتصميم قوالب البوربوينت باللغة العربية</a:t>
            </a:r>
            <a:endParaRPr lang="ar-EG" dirty="0"/>
          </a:p>
          <a:p>
            <a:endParaRPr lang="ar-SA" dirty="0"/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BE34E-00FD-4E00-AA7A-1706DD9907DB}" type="slidenum">
              <a:rPr lang="ar-EG" smtClean="0"/>
              <a:t>8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11601618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12A0C-44C6-03EC-0A80-CF131D449C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A5D1EDB0-C4CC-7359-C528-A2558C05B8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ar-EG" dirty="0"/>
          </a:p>
        </p:txBody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01F40E3B-3A2C-9764-BFAE-138E23ED8C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dirty="0"/>
              <a:t>هذا القالب من تصميم موقع انجز ( </a:t>
            </a:r>
            <a:r>
              <a:rPr lang="en-US" dirty="0"/>
              <a:t>ingez-ppt.com</a:t>
            </a:r>
            <a:r>
              <a:rPr lang="ar-SA" dirty="0"/>
              <a:t> ) : موقع عربي متخصص بتصميم قوالب البوربوينت باللغة العربية</a:t>
            </a:r>
            <a:endParaRPr lang="ar-EG" dirty="0"/>
          </a:p>
          <a:p>
            <a:endParaRPr lang="ar-SA" dirty="0"/>
          </a:p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6F7A0A97-A681-DFF6-B2D9-B518549E99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BE34E-00FD-4E00-AA7A-1706DD9907DB}" type="slidenum">
              <a:rPr lang="ar-EG" smtClean="0"/>
              <a:t>9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1930379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3240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6122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ربع نص 7">
            <a:extLst>
              <a:ext uri="{FF2B5EF4-FFF2-40B4-BE49-F238E27FC236}">
                <a16:creationId xmlns:a16="http://schemas.microsoft.com/office/drawing/2014/main" id="{E3263395-9781-4794-BD81-7A0DB6855226}"/>
              </a:ext>
            </a:extLst>
          </p:cNvPr>
          <p:cNvSpPr txBox="1"/>
          <p:nvPr userDrawn="1"/>
        </p:nvSpPr>
        <p:spPr>
          <a:xfrm>
            <a:off x="2141220" y="-416143"/>
            <a:ext cx="79095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0"/>
                <a:cs typeface="Arial" panose="020B0604020202020204" pitchFamily="34" charset="0"/>
              </a:rPr>
              <a:t>This template was downloaded  from ingez-ppt.com --a website for PowerPoint templates</a:t>
            </a:r>
            <a:endParaRPr lang="ar-EG" sz="1200" dirty="0">
              <a:solidFill>
                <a:schemeClr val="tx1">
                  <a:lumMod val="75000"/>
                  <a:lumOff val="25000"/>
                </a:schemeClr>
              </a:solidFill>
              <a:latin typeface="Montserrat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453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13" Type="http://schemas.openxmlformats.org/officeDocument/2006/relationships/image" Target="../media/image4.png"/><Relationship Id="rId3" Type="http://schemas.microsoft.com/office/2007/relationships/media" Target="../media/media2.wav"/><Relationship Id="rId7" Type="http://schemas.openxmlformats.org/officeDocument/2006/relationships/slideLayout" Target="../slideLayouts/slideLayout2.xml"/><Relationship Id="rId12" Type="http://schemas.openxmlformats.org/officeDocument/2006/relationships/audio" Target="../media/audio1.wav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audio" Target="../media/media3.wav"/><Relationship Id="rId11" Type="http://schemas.openxmlformats.org/officeDocument/2006/relationships/image" Target="../media/image3.png"/><Relationship Id="rId5" Type="http://schemas.microsoft.com/office/2007/relationships/media" Target="../media/media3.wav"/><Relationship Id="rId15" Type="http://schemas.openxmlformats.org/officeDocument/2006/relationships/image" Target="../media/image5.png"/><Relationship Id="rId10" Type="http://schemas.openxmlformats.org/officeDocument/2006/relationships/image" Target="../media/image2.png"/><Relationship Id="rId4" Type="http://schemas.openxmlformats.org/officeDocument/2006/relationships/audio" Target="../media/media2.wav"/><Relationship Id="rId9" Type="http://schemas.openxmlformats.org/officeDocument/2006/relationships/image" Target="../media/image1.png"/><Relationship Id="rId14" Type="http://schemas.openxmlformats.org/officeDocument/2006/relationships/audio" Target="../media/audio2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5.png"/><Relationship Id="rId3" Type="http://schemas.microsoft.com/office/2007/relationships/media" Target="../media/media16.wav"/><Relationship Id="rId7" Type="http://schemas.openxmlformats.org/officeDocument/2006/relationships/image" Target="../media/image1.png"/><Relationship Id="rId12" Type="http://schemas.openxmlformats.org/officeDocument/2006/relationships/audio" Target="../media/audio2.wav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notesSlide" Target="../notesSlides/notesSlide10.xml"/><Relationship Id="rId11" Type="http://schemas.openxmlformats.org/officeDocument/2006/relationships/image" Target="../media/image26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25.png"/><Relationship Id="rId4" Type="http://schemas.openxmlformats.org/officeDocument/2006/relationships/audio" Target="../media/media16.wav"/><Relationship Id="rId9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audio" Target="../media/audio2.wav"/><Relationship Id="rId3" Type="http://schemas.microsoft.com/office/2007/relationships/media" Target="../media/media18.mp3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video" Target="../media/media17.mp4"/><Relationship Id="rId1" Type="http://schemas.microsoft.com/office/2007/relationships/media" Target="../media/media17.mp4"/><Relationship Id="rId6" Type="http://schemas.openxmlformats.org/officeDocument/2006/relationships/image" Target="../media/image27.png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28.png"/><Relationship Id="rId4" Type="http://schemas.openxmlformats.org/officeDocument/2006/relationships/audio" Target="../media/media18.mp3"/><Relationship Id="rId9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audio" Target="../media/audio2.wav"/><Relationship Id="rId3" Type="http://schemas.microsoft.com/office/2007/relationships/media" Target="../media/media18.mp3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microsoft.com/office/2007/relationships/media" Target="../media/media19.mp4"/><Relationship Id="rId1" Type="http://schemas.openxmlformats.org/officeDocument/2006/relationships/video" Target="NULL" TargetMode="External"/><Relationship Id="rId6" Type="http://schemas.openxmlformats.org/officeDocument/2006/relationships/image" Target="../media/image29.png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28.png"/><Relationship Id="rId4" Type="http://schemas.openxmlformats.org/officeDocument/2006/relationships/audio" Target="../media/media18.mp3"/><Relationship Id="rId9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Montserrat" TargetMode="External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svg"/><Relationship Id="rId5" Type="http://schemas.openxmlformats.org/officeDocument/2006/relationships/hyperlink" Target="https://ingez-ppt.com/en/category/powerpoint-games" TargetMode="Externa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audio" Target="../media/audio1.wav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1.png"/><Relationship Id="rId10" Type="http://schemas.openxmlformats.org/officeDocument/2006/relationships/image" Target="../media/image5.png"/><Relationship Id="rId4" Type="http://schemas.openxmlformats.org/officeDocument/2006/relationships/notesSlide" Target="../notesSlides/notesSlide2.xml"/><Relationship Id="rId9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12" Type="http://schemas.openxmlformats.org/officeDocument/2006/relationships/image" Target="../media/image5.png"/><Relationship Id="rId2" Type="http://schemas.microsoft.com/office/2007/relationships/media" Target="../media/media4.mp4"/><Relationship Id="rId1" Type="http://schemas.openxmlformats.org/officeDocument/2006/relationships/video" Target="NULL" TargetMode="External"/><Relationship Id="rId6" Type="http://schemas.openxmlformats.org/officeDocument/2006/relationships/image" Target="../media/image8.png"/><Relationship Id="rId11" Type="http://schemas.openxmlformats.org/officeDocument/2006/relationships/audio" Target="../media/audio2.wav"/><Relationship Id="rId5" Type="http://schemas.openxmlformats.org/officeDocument/2006/relationships/image" Target="../media/image7.png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3.xml"/><Relationship Id="rId9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openxmlformats.org/officeDocument/2006/relationships/image" Target="../media/image13.png"/><Relationship Id="rId18" Type="http://schemas.openxmlformats.org/officeDocument/2006/relationships/image" Target="../media/image9.png"/><Relationship Id="rId3" Type="http://schemas.microsoft.com/office/2007/relationships/media" Target="../media/media6.mp4"/><Relationship Id="rId7" Type="http://schemas.openxmlformats.org/officeDocument/2006/relationships/audio" Target="../media/audio4.wav"/><Relationship Id="rId12" Type="http://schemas.openxmlformats.org/officeDocument/2006/relationships/image" Target="../media/image12.png"/><Relationship Id="rId17" Type="http://schemas.openxmlformats.org/officeDocument/2006/relationships/audio" Target="../media/audio1.wav"/><Relationship Id="rId2" Type="http://schemas.openxmlformats.org/officeDocument/2006/relationships/video" Target="../media/media5.mp4"/><Relationship Id="rId16" Type="http://schemas.openxmlformats.org/officeDocument/2006/relationships/audio" Target="../media/audio3.wav"/><Relationship Id="rId20" Type="http://schemas.openxmlformats.org/officeDocument/2006/relationships/image" Target="../media/image5.png"/><Relationship Id="rId1" Type="http://schemas.microsoft.com/office/2007/relationships/media" Target="../media/media5.mp4"/><Relationship Id="rId6" Type="http://schemas.openxmlformats.org/officeDocument/2006/relationships/notesSlide" Target="../notesSlides/notesSlide4.xml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6.png"/><Relationship Id="rId10" Type="http://schemas.openxmlformats.org/officeDocument/2006/relationships/image" Target="../media/image11.png"/><Relationship Id="rId19" Type="http://schemas.openxmlformats.org/officeDocument/2006/relationships/audio" Target="../media/audio2.wav"/><Relationship Id="rId4" Type="http://schemas.openxmlformats.org/officeDocument/2006/relationships/video" Target="../media/media6.mp4"/><Relationship Id="rId9" Type="http://schemas.openxmlformats.org/officeDocument/2006/relationships/image" Target="../media/image10.png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openxmlformats.org/officeDocument/2006/relationships/image" Target="../media/image13.png"/><Relationship Id="rId18" Type="http://schemas.openxmlformats.org/officeDocument/2006/relationships/image" Target="../media/image9.png"/><Relationship Id="rId3" Type="http://schemas.microsoft.com/office/2007/relationships/media" Target="../media/media8.mp4"/><Relationship Id="rId7" Type="http://schemas.openxmlformats.org/officeDocument/2006/relationships/audio" Target="../media/audio4.wav"/><Relationship Id="rId12" Type="http://schemas.openxmlformats.org/officeDocument/2006/relationships/image" Target="../media/image16.png"/><Relationship Id="rId17" Type="http://schemas.openxmlformats.org/officeDocument/2006/relationships/audio" Target="../media/audio1.wav"/><Relationship Id="rId2" Type="http://schemas.microsoft.com/office/2007/relationships/media" Target="../media/media7.mp4"/><Relationship Id="rId16" Type="http://schemas.openxmlformats.org/officeDocument/2006/relationships/audio" Target="../media/audio3.wav"/><Relationship Id="rId20" Type="http://schemas.openxmlformats.org/officeDocument/2006/relationships/image" Target="../media/image5.png"/><Relationship Id="rId1" Type="http://schemas.openxmlformats.org/officeDocument/2006/relationships/video" Target="NULL" TargetMode="External"/><Relationship Id="rId6" Type="http://schemas.openxmlformats.org/officeDocument/2006/relationships/notesSlide" Target="../notesSlides/notesSlide5.xml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6.png"/><Relationship Id="rId10" Type="http://schemas.openxmlformats.org/officeDocument/2006/relationships/image" Target="../media/image15.png"/><Relationship Id="rId19" Type="http://schemas.openxmlformats.org/officeDocument/2006/relationships/audio" Target="../media/audio2.wav"/><Relationship Id="rId4" Type="http://schemas.openxmlformats.org/officeDocument/2006/relationships/video" Target="../media/media8.mp4"/><Relationship Id="rId9" Type="http://schemas.openxmlformats.org/officeDocument/2006/relationships/image" Target="../media/image10.png"/><Relationship Id="rId1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openxmlformats.org/officeDocument/2006/relationships/image" Target="../media/image13.png"/><Relationship Id="rId18" Type="http://schemas.openxmlformats.org/officeDocument/2006/relationships/image" Target="../media/image9.png"/><Relationship Id="rId3" Type="http://schemas.microsoft.com/office/2007/relationships/media" Target="../media/media10.mp4"/><Relationship Id="rId7" Type="http://schemas.openxmlformats.org/officeDocument/2006/relationships/audio" Target="../media/audio4.wav"/><Relationship Id="rId12" Type="http://schemas.openxmlformats.org/officeDocument/2006/relationships/image" Target="../media/image18.png"/><Relationship Id="rId17" Type="http://schemas.openxmlformats.org/officeDocument/2006/relationships/audio" Target="../media/audio1.wav"/><Relationship Id="rId2" Type="http://schemas.openxmlformats.org/officeDocument/2006/relationships/video" Target="../media/media9.mp4"/><Relationship Id="rId16" Type="http://schemas.openxmlformats.org/officeDocument/2006/relationships/audio" Target="../media/audio3.wav"/><Relationship Id="rId20" Type="http://schemas.openxmlformats.org/officeDocument/2006/relationships/image" Target="../media/image5.png"/><Relationship Id="rId1" Type="http://schemas.microsoft.com/office/2007/relationships/media" Target="../media/media9.mp4"/><Relationship Id="rId6" Type="http://schemas.openxmlformats.org/officeDocument/2006/relationships/notesSlide" Target="../notesSlides/notesSlide6.xml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6.png"/><Relationship Id="rId10" Type="http://schemas.openxmlformats.org/officeDocument/2006/relationships/image" Target="../media/image17.png"/><Relationship Id="rId19" Type="http://schemas.openxmlformats.org/officeDocument/2006/relationships/audio" Target="../media/audio2.wav"/><Relationship Id="rId4" Type="http://schemas.openxmlformats.org/officeDocument/2006/relationships/video" Target="../media/media10.mp4"/><Relationship Id="rId9" Type="http://schemas.openxmlformats.org/officeDocument/2006/relationships/image" Target="../media/image10.png"/><Relationship Id="rId1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openxmlformats.org/officeDocument/2006/relationships/image" Target="../media/image13.png"/><Relationship Id="rId18" Type="http://schemas.openxmlformats.org/officeDocument/2006/relationships/image" Target="../media/image9.png"/><Relationship Id="rId3" Type="http://schemas.microsoft.com/office/2007/relationships/media" Target="../media/media12.mp4"/><Relationship Id="rId7" Type="http://schemas.openxmlformats.org/officeDocument/2006/relationships/audio" Target="../media/audio4.wav"/><Relationship Id="rId12" Type="http://schemas.openxmlformats.org/officeDocument/2006/relationships/image" Target="../media/image20.png"/><Relationship Id="rId17" Type="http://schemas.openxmlformats.org/officeDocument/2006/relationships/audio" Target="../media/audio1.wav"/><Relationship Id="rId2" Type="http://schemas.microsoft.com/office/2007/relationships/media" Target="../media/media11.mp4"/><Relationship Id="rId16" Type="http://schemas.openxmlformats.org/officeDocument/2006/relationships/audio" Target="../media/audio3.wav"/><Relationship Id="rId20" Type="http://schemas.openxmlformats.org/officeDocument/2006/relationships/image" Target="../media/image5.png"/><Relationship Id="rId1" Type="http://schemas.openxmlformats.org/officeDocument/2006/relationships/video" Target="NULL" TargetMode="External"/><Relationship Id="rId6" Type="http://schemas.openxmlformats.org/officeDocument/2006/relationships/notesSlide" Target="../notesSlides/notesSlide7.xml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6.png"/><Relationship Id="rId10" Type="http://schemas.openxmlformats.org/officeDocument/2006/relationships/image" Target="../media/image19.png"/><Relationship Id="rId19" Type="http://schemas.openxmlformats.org/officeDocument/2006/relationships/audio" Target="../media/audio2.wav"/><Relationship Id="rId4" Type="http://schemas.openxmlformats.org/officeDocument/2006/relationships/video" Target="../media/media12.mp4"/><Relationship Id="rId9" Type="http://schemas.openxmlformats.org/officeDocument/2006/relationships/image" Target="../media/image10.png"/><Relationship Id="rId1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openxmlformats.org/officeDocument/2006/relationships/image" Target="../media/image13.png"/><Relationship Id="rId18" Type="http://schemas.openxmlformats.org/officeDocument/2006/relationships/image" Target="../media/image9.png"/><Relationship Id="rId3" Type="http://schemas.microsoft.com/office/2007/relationships/media" Target="../media/media14.mp4"/><Relationship Id="rId7" Type="http://schemas.openxmlformats.org/officeDocument/2006/relationships/audio" Target="../media/audio4.wav"/><Relationship Id="rId12" Type="http://schemas.openxmlformats.org/officeDocument/2006/relationships/image" Target="../media/image22.png"/><Relationship Id="rId17" Type="http://schemas.openxmlformats.org/officeDocument/2006/relationships/audio" Target="../media/audio1.wav"/><Relationship Id="rId2" Type="http://schemas.microsoft.com/office/2007/relationships/media" Target="../media/media13.mp4"/><Relationship Id="rId16" Type="http://schemas.openxmlformats.org/officeDocument/2006/relationships/audio" Target="../media/audio3.wav"/><Relationship Id="rId20" Type="http://schemas.openxmlformats.org/officeDocument/2006/relationships/image" Target="../media/image5.png"/><Relationship Id="rId1" Type="http://schemas.openxmlformats.org/officeDocument/2006/relationships/video" Target="NULL" TargetMode="External"/><Relationship Id="rId6" Type="http://schemas.openxmlformats.org/officeDocument/2006/relationships/notesSlide" Target="../notesSlides/notesSlide8.xml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6.png"/><Relationship Id="rId10" Type="http://schemas.openxmlformats.org/officeDocument/2006/relationships/image" Target="../media/image21.png"/><Relationship Id="rId19" Type="http://schemas.openxmlformats.org/officeDocument/2006/relationships/audio" Target="../media/audio2.wav"/><Relationship Id="rId4" Type="http://schemas.openxmlformats.org/officeDocument/2006/relationships/video" Target="../media/media14.mp4"/><Relationship Id="rId9" Type="http://schemas.openxmlformats.org/officeDocument/2006/relationships/image" Target="../media/image10.png"/><Relationship Id="rId1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12" Type="http://schemas.openxmlformats.org/officeDocument/2006/relationships/audio" Target="../media/audio2.wav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6" Type="http://schemas.openxmlformats.org/officeDocument/2006/relationships/audio" Target="../media/audio5.wav"/><Relationship Id="rId11" Type="http://schemas.openxmlformats.org/officeDocument/2006/relationships/image" Target="../media/image14.png"/><Relationship Id="rId5" Type="http://schemas.openxmlformats.org/officeDocument/2006/relationships/audio" Target="../media/audio4.wav"/><Relationship Id="rId10" Type="http://schemas.openxmlformats.org/officeDocument/2006/relationships/image" Target="../media/image13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tle">
            <a:hlinkClick r:id="" action="ppaction://media"/>
            <a:extLst>
              <a:ext uri="{FF2B5EF4-FFF2-40B4-BE49-F238E27FC236}">
                <a16:creationId xmlns:a16="http://schemas.microsoft.com/office/drawing/2014/main" id="{E30AEA1B-6397-7618-8378-5F014B1F3D0E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23" end="444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rame">
            <a:extLst>
              <a:ext uri="{FF2B5EF4-FFF2-40B4-BE49-F238E27FC236}">
                <a16:creationId xmlns:a16="http://schemas.microsoft.com/office/drawing/2014/main" id="{B38D0B2B-8A96-66E5-D3C8-F07E2A227620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chemeClr val="accent1">
              <a:alpha val="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 dirty="0">
              <a:latin typeface="Montserrat" pitchFamily="2" charset="0"/>
              <a:cs typeface="Arial" panose="020B0604020202020204" pitchFamily="34" charset="0"/>
            </a:endParaRPr>
          </a:p>
        </p:txBody>
      </p:sp>
      <p:pic>
        <p:nvPicPr>
          <p:cNvPr id="14" name="TITLE">
            <a:extLst>
              <a:ext uri="{FF2B5EF4-FFF2-40B4-BE49-F238E27FC236}">
                <a16:creationId xmlns:a16="http://schemas.microsoft.com/office/drawing/2014/main" id="{14F59342-E294-416B-CE38-E427D7C82CBC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618557" y="1615440"/>
            <a:ext cx="10954886" cy="3627120"/>
          </a:xfrm>
          <a:prstGeom prst="rect">
            <a:avLst/>
          </a:prstGeom>
        </p:spPr>
      </p:pic>
      <p:pic>
        <p:nvPicPr>
          <p:cNvPr id="16" name="magic-notification-ring-2344">
            <a:hlinkClick r:id="" action="ppaction://media"/>
            <a:extLst>
              <a:ext uri="{FF2B5EF4-FFF2-40B4-BE49-F238E27FC236}">
                <a16:creationId xmlns:a16="http://schemas.microsoft.com/office/drawing/2014/main" id="{3904312C-5405-1EF1-366C-FB84B29E2AE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864100" y="-946785"/>
            <a:ext cx="609600" cy="609600"/>
          </a:xfrm>
          <a:prstGeom prst="rect">
            <a:avLst/>
          </a:prstGeom>
        </p:spPr>
      </p:pic>
      <p:sp>
        <p:nvSpPr>
          <p:cNvPr id="17" name="مستطيل: زوايا مستديرة 16">
            <a:hlinkClick r:id="" action="ppaction://hlinkshowjump?jump=nextslide">
              <a:snd r:embed="rId12" name="arrow.wav"/>
            </a:hlinkClick>
            <a:hlinkHover r:id="" action="ppaction://noaction">
              <a:snd r:embed="rId12" name="arrow.wav"/>
            </a:hlinkHover>
            <a:extLst>
              <a:ext uri="{FF2B5EF4-FFF2-40B4-BE49-F238E27FC236}">
                <a16:creationId xmlns:a16="http://schemas.microsoft.com/office/drawing/2014/main" id="{B1EB0EEE-1DC0-8267-51CC-C258496A2C04}"/>
              </a:ext>
            </a:extLst>
          </p:cNvPr>
          <p:cNvSpPr/>
          <p:nvPr/>
        </p:nvSpPr>
        <p:spPr>
          <a:xfrm>
            <a:off x="5213350" y="5870560"/>
            <a:ext cx="1765300" cy="581040"/>
          </a:xfrm>
          <a:prstGeom prst="roundRect">
            <a:avLst>
              <a:gd name="adj" fmla="val 22095"/>
            </a:avLst>
          </a:prstGeom>
          <a:blipFill>
            <a:blip r:embed="rId13"/>
            <a:stretch>
              <a:fillRect/>
            </a:stretch>
          </a:blipFill>
          <a:ln>
            <a:noFill/>
          </a:ln>
          <a:effectLst>
            <a:innerShdw blurRad="292100">
              <a:prstClr val="black">
                <a:alpha val="53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1" anchor="ctr"/>
          <a:lstStyle/>
          <a:p>
            <a:pPr algn="ctr"/>
            <a:r>
              <a:rPr lang="en-US" sz="1400" b="1" dirty="0">
                <a:ln w="12700">
                  <a:noFill/>
                </a:ln>
                <a:solidFill>
                  <a:schemeClr val="bg1"/>
                </a:solidFill>
                <a:latin typeface="Montserrat" pitchFamily="2" charset="0"/>
                <a:ea typeface="Harmattan" panose="01000503000000020003" pitchFamily="2" charset="-78"/>
                <a:cs typeface="Arial" panose="020B0604020202020204" pitchFamily="34" charset="0"/>
              </a:rPr>
              <a:t>Click to start</a:t>
            </a:r>
            <a:endParaRPr lang="ar-EG" sz="1400" b="1" dirty="0">
              <a:ln w="12700">
                <a:noFill/>
              </a:ln>
              <a:solidFill>
                <a:schemeClr val="bg1"/>
              </a:solidFill>
              <a:latin typeface="Montserrat" pitchFamily="2" charset="0"/>
              <a:ea typeface="Harmattan" panose="01000503000000020003" pitchFamily="2" charset="-78"/>
              <a:cs typeface="Arial" panose="020B0604020202020204" pitchFamily="34" charset="0"/>
            </a:endParaRPr>
          </a:p>
        </p:txBody>
      </p:sp>
      <p:pic>
        <p:nvPicPr>
          <p:cNvPr id="18" name="اغلاق">
            <a:hlinkClick r:id="" action="ppaction://hlinkshowjump?jump=endshow"/>
            <a:hlinkHover r:id="" action="ppaction://noaction" highlightClick="1">
              <a:snd r:embed="rId14" name="click.wav"/>
            </a:hlinkHover>
            <a:extLst>
              <a:ext uri="{FF2B5EF4-FFF2-40B4-BE49-F238E27FC236}">
                <a16:creationId xmlns:a16="http://schemas.microsoft.com/office/drawing/2014/main" id="{7B73FBFE-4601-6CEC-D56E-B7D7940603DE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9497" y="122272"/>
            <a:ext cx="355600" cy="293935"/>
          </a:xfrm>
          <a:prstGeom prst="rect">
            <a:avLst/>
          </a:prstGeom>
        </p:spPr>
      </p:pic>
      <p:pic>
        <p:nvPicPr>
          <p:cNvPr id="6" name="mixkit-forest-birds-chirp-ambiance-69">
            <a:hlinkClick r:id="" action="ppaction://media"/>
            <a:extLst>
              <a:ext uri="{FF2B5EF4-FFF2-40B4-BE49-F238E27FC236}">
                <a16:creationId xmlns:a16="http://schemas.microsoft.com/office/drawing/2014/main" id="{4795BA10-4FD9-83D5-BC1E-F9111EB3E16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005859" y="-8856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035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01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24242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audio>
              <p:cMediaNode vol="56061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36364" numSld="999" showWhenStopped="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2F47416-E23E-23C8-C8D2-A9E4EE79E4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رائع">
            <a:extLst>
              <a:ext uri="{FF2B5EF4-FFF2-40B4-BE49-F238E27FC236}">
                <a16:creationId xmlns:a16="http://schemas.microsoft.com/office/drawing/2014/main" id="{986776CC-6F31-05E9-65D7-060862D871A2}"/>
              </a:ext>
            </a:extLst>
          </p:cNvPr>
          <p:cNvGrpSpPr/>
          <p:nvPr/>
        </p:nvGrpSpPr>
        <p:grpSpPr>
          <a:xfrm>
            <a:off x="8102609" y="1542002"/>
            <a:ext cx="3797281" cy="2029811"/>
            <a:chOff x="7753222" y="1313849"/>
            <a:chExt cx="3797281" cy="2029811"/>
          </a:xfrm>
        </p:grpSpPr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id="{9B294BF9-6FDF-CFD8-76B9-D9DDF191B5B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1119437" flipH="1" flipV="1">
              <a:off x="7753222" y="1313849"/>
              <a:ext cx="3797281" cy="2029811"/>
            </a:xfrm>
            <a:prstGeom prst="rect">
              <a:avLst/>
            </a:prstGeom>
          </p:spPr>
        </p:pic>
        <p:sp>
          <p:nvSpPr>
            <p:cNvPr id="7" name="مربع نص 6">
              <a:extLst>
                <a:ext uri="{FF2B5EF4-FFF2-40B4-BE49-F238E27FC236}">
                  <a16:creationId xmlns:a16="http://schemas.microsoft.com/office/drawing/2014/main" id="{3D17DC89-FED2-8D3E-7012-82CECEEF1673}"/>
                </a:ext>
              </a:extLst>
            </p:cNvPr>
            <p:cNvSpPr txBox="1"/>
            <p:nvPr/>
          </p:nvSpPr>
          <p:spPr>
            <a:xfrm>
              <a:off x="8320815" y="1457570"/>
              <a:ext cx="3084506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0"/>
              <a:r>
                <a:rPr lang="en-US" sz="3200" b="1" dirty="0"/>
                <a:t>This is amazing!</a:t>
              </a:r>
              <a:endParaRPr lang="ar-SA" sz="3200" b="1" dirty="0"/>
            </a:p>
          </p:txBody>
        </p:sp>
      </p:grpSp>
      <p:grpSp>
        <p:nvGrpSpPr>
          <p:cNvPr id="8" name="رائع">
            <a:extLst>
              <a:ext uri="{FF2B5EF4-FFF2-40B4-BE49-F238E27FC236}">
                <a16:creationId xmlns:a16="http://schemas.microsoft.com/office/drawing/2014/main" id="{BC324964-8E20-81C4-7D78-6CC1A1E95683}"/>
              </a:ext>
            </a:extLst>
          </p:cNvPr>
          <p:cNvGrpSpPr/>
          <p:nvPr/>
        </p:nvGrpSpPr>
        <p:grpSpPr>
          <a:xfrm>
            <a:off x="7150109" y="3997830"/>
            <a:ext cx="3797281" cy="2029811"/>
            <a:chOff x="7753222" y="1313849"/>
            <a:chExt cx="3797281" cy="2029811"/>
          </a:xfrm>
        </p:grpSpPr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id="{DFA13CC6-4555-7EA9-2288-2420E350F2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1119437" flipH="1" flipV="1">
              <a:off x="7753222" y="1313849"/>
              <a:ext cx="3797281" cy="2029811"/>
            </a:xfrm>
            <a:prstGeom prst="rect">
              <a:avLst/>
            </a:prstGeom>
          </p:spPr>
        </p:pic>
        <p:sp>
          <p:nvSpPr>
            <p:cNvPr id="10" name="مربع نص 9">
              <a:extLst>
                <a:ext uri="{FF2B5EF4-FFF2-40B4-BE49-F238E27FC236}">
                  <a16:creationId xmlns:a16="http://schemas.microsoft.com/office/drawing/2014/main" id="{036C4D21-A96B-C260-EF26-BE9F52587340}"/>
                </a:ext>
              </a:extLst>
            </p:cNvPr>
            <p:cNvSpPr txBox="1"/>
            <p:nvPr/>
          </p:nvSpPr>
          <p:spPr>
            <a:xfrm>
              <a:off x="8498278" y="1779130"/>
              <a:ext cx="2734735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0"/>
              <a:r>
                <a:rPr lang="en-US" sz="3200" b="1" dirty="0"/>
                <a:t>Wonderful!!</a:t>
              </a:r>
              <a:endParaRPr lang="ar-SA" sz="3200" b="1" dirty="0"/>
            </a:p>
          </p:txBody>
        </p:sp>
      </p:grpSp>
      <p:grpSp>
        <p:nvGrpSpPr>
          <p:cNvPr id="12" name="رائع">
            <a:extLst>
              <a:ext uri="{FF2B5EF4-FFF2-40B4-BE49-F238E27FC236}">
                <a16:creationId xmlns:a16="http://schemas.microsoft.com/office/drawing/2014/main" id="{D7AD4FBC-F612-5614-F174-CF42363548C2}"/>
              </a:ext>
            </a:extLst>
          </p:cNvPr>
          <p:cNvGrpSpPr/>
          <p:nvPr/>
        </p:nvGrpSpPr>
        <p:grpSpPr>
          <a:xfrm>
            <a:off x="4555779" y="2396123"/>
            <a:ext cx="3797281" cy="2029811"/>
            <a:chOff x="8074024" y="1387674"/>
            <a:chExt cx="3797281" cy="2029811"/>
          </a:xfrm>
        </p:grpSpPr>
        <p:pic>
          <p:nvPicPr>
            <p:cNvPr id="13" name="صورة 12">
              <a:extLst>
                <a:ext uri="{FF2B5EF4-FFF2-40B4-BE49-F238E27FC236}">
                  <a16:creationId xmlns:a16="http://schemas.microsoft.com/office/drawing/2014/main" id="{E2BC1238-2FC1-594A-B721-AB7F4D4BDB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0480563" flipV="1">
              <a:off x="8074024" y="1387674"/>
              <a:ext cx="3797281" cy="2029811"/>
            </a:xfrm>
            <a:prstGeom prst="rect">
              <a:avLst/>
            </a:prstGeom>
          </p:spPr>
        </p:pic>
        <p:sp>
          <p:nvSpPr>
            <p:cNvPr id="14" name="مربع نص 13">
              <a:extLst>
                <a:ext uri="{FF2B5EF4-FFF2-40B4-BE49-F238E27FC236}">
                  <a16:creationId xmlns:a16="http://schemas.microsoft.com/office/drawing/2014/main" id="{31DA40D7-2C08-8AD6-FB92-AC0CB1C328D3}"/>
                </a:ext>
              </a:extLst>
            </p:cNvPr>
            <p:cNvSpPr txBox="1"/>
            <p:nvPr/>
          </p:nvSpPr>
          <p:spPr>
            <a:xfrm>
              <a:off x="8587178" y="1782654"/>
              <a:ext cx="2336529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0"/>
              <a:r>
                <a:rPr lang="en-US" sz="3200" b="1" dirty="0"/>
                <a:t>Excellent!</a:t>
              </a:r>
              <a:endParaRPr lang="ar-SA" sz="3200" b="1" dirty="0"/>
            </a:p>
          </p:txBody>
        </p:sp>
      </p:grpSp>
      <p:grpSp>
        <p:nvGrpSpPr>
          <p:cNvPr id="15" name="رائع">
            <a:extLst>
              <a:ext uri="{FF2B5EF4-FFF2-40B4-BE49-F238E27FC236}">
                <a16:creationId xmlns:a16="http://schemas.microsoft.com/office/drawing/2014/main" id="{8760B150-80C9-AEE2-3D91-7EAF2452C699}"/>
              </a:ext>
            </a:extLst>
          </p:cNvPr>
          <p:cNvGrpSpPr/>
          <p:nvPr/>
        </p:nvGrpSpPr>
        <p:grpSpPr>
          <a:xfrm>
            <a:off x="-108252" y="1542001"/>
            <a:ext cx="3797281" cy="2029811"/>
            <a:chOff x="7753222" y="1313849"/>
            <a:chExt cx="3797281" cy="2029811"/>
          </a:xfrm>
        </p:grpSpPr>
        <p:pic>
          <p:nvPicPr>
            <p:cNvPr id="16" name="صورة 15">
              <a:extLst>
                <a:ext uri="{FF2B5EF4-FFF2-40B4-BE49-F238E27FC236}">
                  <a16:creationId xmlns:a16="http://schemas.microsoft.com/office/drawing/2014/main" id="{C396F832-E2BC-089A-7D16-CA2663BD21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1119437" flipH="1" flipV="1">
              <a:off x="7753222" y="1313849"/>
              <a:ext cx="3797281" cy="2029811"/>
            </a:xfrm>
            <a:prstGeom prst="rect">
              <a:avLst/>
            </a:prstGeom>
          </p:spPr>
        </p:pic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192C937A-6E8F-9D88-740A-DCB45CAE1DC8}"/>
                </a:ext>
              </a:extLst>
            </p:cNvPr>
            <p:cNvSpPr txBox="1"/>
            <p:nvPr/>
          </p:nvSpPr>
          <p:spPr>
            <a:xfrm>
              <a:off x="8643898" y="1485733"/>
              <a:ext cx="2336529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0"/>
              <a:r>
                <a:rPr lang="en-US" sz="3200" b="1" dirty="0"/>
                <a:t>Very delicious!</a:t>
              </a:r>
              <a:endParaRPr lang="ar-SA" sz="3200" b="1" dirty="0"/>
            </a:p>
          </p:txBody>
        </p:sp>
      </p:grpSp>
      <p:grpSp>
        <p:nvGrpSpPr>
          <p:cNvPr id="18" name="رائع">
            <a:extLst>
              <a:ext uri="{FF2B5EF4-FFF2-40B4-BE49-F238E27FC236}">
                <a16:creationId xmlns:a16="http://schemas.microsoft.com/office/drawing/2014/main" id="{4FED6922-4D5F-5743-62ED-2687CD840C5F}"/>
              </a:ext>
            </a:extLst>
          </p:cNvPr>
          <p:cNvGrpSpPr/>
          <p:nvPr/>
        </p:nvGrpSpPr>
        <p:grpSpPr>
          <a:xfrm>
            <a:off x="811683" y="4258521"/>
            <a:ext cx="3797281" cy="2029811"/>
            <a:chOff x="8101657" y="1311196"/>
            <a:chExt cx="3797281" cy="2029811"/>
          </a:xfrm>
        </p:grpSpPr>
        <p:pic>
          <p:nvPicPr>
            <p:cNvPr id="20" name="صورة 19">
              <a:extLst>
                <a:ext uri="{FF2B5EF4-FFF2-40B4-BE49-F238E27FC236}">
                  <a16:creationId xmlns:a16="http://schemas.microsoft.com/office/drawing/2014/main" id="{549ACA15-0096-517A-B051-ABA78362C8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0480563" flipV="1">
              <a:off x="8101657" y="1311196"/>
              <a:ext cx="3797281" cy="2029811"/>
            </a:xfrm>
            <a:prstGeom prst="rect">
              <a:avLst/>
            </a:prstGeom>
          </p:spPr>
        </p:pic>
        <p:sp>
          <p:nvSpPr>
            <p:cNvPr id="21" name="مربع نص 20">
              <a:extLst>
                <a:ext uri="{FF2B5EF4-FFF2-40B4-BE49-F238E27FC236}">
                  <a16:creationId xmlns:a16="http://schemas.microsoft.com/office/drawing/2014/main" id="{9476C568-AF22-6D67-75DE-A22E5D916DC0}"/>
                </a:ext>
              </a:extLst>
            </p:cNvPr>
            <p:cNvSpPr txBox="1"/>
            <p:nvPr/>
          </p:nvSpPr>
          <p:spPr>
            <a:xfrm>
              <a:off x="8227941" y="1741326"/>
              <a:ext cx="3095464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0"/>
              <a:r>
                <a:rPr lang="en-US" sz="3200" b="1" dirty="0"/>
                <a:t>Best meal!</a:t>
              </a:r>
              <a:endParaRPr lang="ar-SA" sz="3200" b="1" dirty="0"/>
            </a:p>
          </p:txBody>
        </p:sp>
      </p:grpSp>
      <p:pic>
        <p:nvPicPr>
          <p:cNvPr id="25" name="صورة 24">
            <a:extLst>
              <a:ext uri="{FF2B5EF4-FFF2-40B4-BE49-F238E27FC236}">
                <a16:creationId xmlns:a16="http://schemas.microsoft.com/office/drawing/2014/main" id="{BEC4478D-11B0-4FFA-5B91-8C952FBE69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460" y="265485"/>
            <a:ext cx="751753" cy="748486"/>
          </a:xfrm>
          <a:prstGeom prst="rect">
            <a:avLst/>
          </a:prstGeom>
        </p:spPr>
      </p:pic>
      <p:pic>
        <p:nvPicPr>
          <p:cNvPr id="26" name="صورة 25">
            <a:extLst>
              <a:ext uri="{FF2B5EF4-FFF2-40B4-BE49-F238E27FC236}">
                <a16:creationId xmlns:a16="http://schemas.microsoft.com/office/drawing/2014/main" id="{BA8913B0-2851-8D25-5A8C-B9B6655BE6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492" y="265485"/>
            <a:ext cx="751753" cy="748486"/>
          </a:xfrm>
          <a:prstGeom prst="rect">
            <a:avLst/>
          </a:prstGeom>
        </p:spPr>
      </p:pic>
      <p:pic>
        <p:nvPicPr>
          <p:cNvPr id="27" name="صورة 26">
            <a:extLst>
              <a:ext uri="{FF2B5EF4-FFF2-40B4-BE49-F238E27FC236}">
                <a16:creationId xmlns:a16="http://schemas.microsoft.com/office/drawing/2014/main" id="{811A1E17-C359-CD23-2CA1-8BFC574673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3524" y="265485"/>
            <a:ext cx="751753" cy="748486"/>
          </a:xfrm>
          <a:prstGeom prst="rect">
            <a:avLst/>
          </a:prstGeom>
        </p:spPr>
      </p:pic>
      <p:pic>
        <p:nvPicPr>
          <p:cNvPr id="29" name="صورة 28">
            <a:extLst>
              <a:ext uri="{FF2B5EF4-FFF2-40B4-BE49-F238E27FC236}">
                <a16:creationId xmlns:a16="http://schemas.microsoft.com/office/drawing/2014/main" id="{8246FA96-14AE-7157-35D2-5EE9DCE206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2053" y="265485"/>
            <a:ext cx="751753" cy="748486"/>
          </a:xfrm>
          <a:prstGeom prst="rect">
            <a:avLst/>
          </a:prstGeom>
        </p:spPr>
      </p:pic>
      <p:pic>
        <p:nvPicPr>
          <p:cNvPr id="34" name="صورة 33">
            <a:extLst>
              <a:ext uri="{FF2B5EF4-FFF2-40B4-BE49-F238E27FC236}">
                <a16:creationId xmlns:a16="http://schemas.microsoft.com/office/drawing/2014/main" id="{2595574B-5FE6-F947-1754-EF8013FD6E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156" y="316282"/>
            <a:ext cx="742549" cy="739325"/>
          </a:xfrm>
          <a:prstGeom prst="rect">
            <a:avLst/>
          </a:prstGeom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E73EE55A-8AF2-1790-D80D-0B1EF7E5AC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0790" y="316282"/>
            <a:ext cx="742549" cy="739325"/>
          </a:xfrm>
          <a:prstGeom prst="rect">
            <a:avLst/>
          </a:prstGeom>
        </p:spPr>
      </p:pic>
      <p:pic>
        <p:nvPicPr>
          <p:cNvPr id="36" name="صورة 35">
            <a:extLst>
              <a:ext uri="{FF2B5EF4-FFF2-40B4-BE49-F238E27FC236}">
                <a16:creationId xmlns:a16="http://schemas.microsoft.com/office/drawing/2014/main" id="{4223392A-E4EF-17F8-961B-DF56B0A442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221" y="316282"/>
            <a:ext cx="742549" cy="739325"/>
          </a:xfrm>
          <a:prstGeom prst="rect">
            <a:avLst/>
          </a:prstGeom>
        </p:spPr>
      </p:pic>
      <p:pic>
        <p:nvPicPr>
          <p:cNvPr id="38" name="صورة 37">
            <a:extLst>
              <a:ext uri="{FF2B5EF4-FFF2-40B4-BE49-F238E27FC236}">
                <a16:creationId xmlns:a16="http://schemas.microsoft.com/office/drawing/2014/main" id="{90E471E8-990E-059B-D4A2-41C86787A1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5462" y="316282"/>
            <a:ext cx="742549" cy="739325"/>
          </a:xfrm>
          <a:prstGeom prst="rect">
            <a:avLst/>
          </a:prstGeom>
        </p:spPr>
      </p:pic>
      <p:pic>
        <p:nvPicPr>
          <p:cNvPr id="40" name="صورة 39">
            <a:extLst>
              <a:ext uri="{FF2B5EF4-FFF2-40B4-BE49-F238E27FC236}">
                <a16:creationId xmlns:a16="http://schemas.microsoft.com/office/drawing/2014/main" id="{DE9020C5-2791-0879-5830-B9529AF1FA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709" y="265485"/>
            <a:ext cx="751753" cy="748486"/>
          </a:xfrm>
          <a:prstGeom prst="rect">
            <a:avLst/>
          </a:prstGeom>
        </p:spPr>
      </p:pic>
      <p:pic>
        <p:nvPicPr>
          <p:cNvPr id="41" name="صورة 40">
            <a:extLst>
              <a:ext uri="{FF2B5EF4-FFF2-40B4-BE49-F238E27FC236}">
                <a16:creationId xmlns:a16="http://schemas.microsoft.com/office/drawing/2014/main" id="{893793AE-FE92-5E28-F596-25C19C7451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405" y="316282"/>
            <a:ext cx="742549" cy="73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957479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ixkit-game-ball-tap-207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ixkit-game-ball-tap-207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ixkit-game-ball-tap-207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ixkit-game-ball-tap-207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ixkit-game-ball-tap-207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title">
            <a:hlinkClick r:id="" action="ppaction://media"/>
            <a:extLst>
              <a:ext uri="{FF2B5EF4-FFF2-40B4-BE49-F238E27FC236}">
                <a16:creationId xmlns:a16="http://schemas.microsoft.com/office/drawing/2014/main" id="{224A4900-AD99-8A66-54D9-3613891A6427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23" end="444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3" name="frame">
            <a:extLst>
              <a:ext uri="{FF2B5EF4-FFF2-40B4-BE49-F238E27FC236}">
                <a16:creationId xmlns:a16="http://schemas.microsoft.com/office/drawing/2014/main" id="{3B1AB51E-147C-B082-0545-894A242D37AB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chemeClr val="accent1">
              <a:alpha val="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EG" dirty="0">
              <a:latin typeface="Montserrat" pitchFamily="2" charset="0"/>
              <a:cs typeface="Arial" panose="020B0604020202020204" pitchFamily="34" charset="0"/>
            </a:endParaRPr>
          </a:p>
        </p:txBody>
      </p:sp>
      <p:pic>
        <p:nvPicPr>
          <p:cNvPr id="11" name="-crowd-cheer-bonus-3038">
            <a:hlinkClick r:id="" action="ppaction://media"/>
            <a:extLst>
              <a:ext uri="{FF2B5EF4-FFF2-40B4-BE49-F238E27FC236}">
                <a16:creationId xmlns:a16="http://schemas.microsoft.com/office/drawing/2014/main" id="{E75B0B77-061C-C51E-3CBD-BFB1A76359A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155692" y="-609600"/>
            <a:ext cx="609600" cy="609600"/>
          </a:xfrm>
          <a:prstGeom prst="rect">
            <a:avLst/>
          </a:prstGeom>
        </p:spPr>
      </p:pic>
      <p:grpSp>
        <p:nvGrpSpPr>
          <p:cNvPr id="5" name="sucess">
            <a:extLst>
              <a:ext uri="{FF2B5EF4-FFF2-40B4-BE49-F238E27FC236}">
                <a16:creationId xmlns:a16="http://schemas.microsoft.com/office/drawing/2014/main" id="{A4D12D53-3CA0-BC77-B86D-2E2539A73961}"/>
              </a:ext>
            </a:extLst>
          </p:cNvPr>
          <p:cNvGrpSpPr/>
          <p:nvPr/>
        </p:nvGrpSpPr>
        <p:grpSpPr>
          <a:xfrm>
            <a:off x="3581400" y="2057402"/>
            <a:ext cx="5029200" cy="2895602"/>
            <a:chOff x="589965" y="3151241"/>
            <a:chExt cx="3820311" cy="2004169"/>
          </a:xfrm>
        </p:grpSpPr>
        <p:pic>
          <p:nvPicPr>
            <p:cNvPr id="7" name="صورة 6">
              <a:extLst>
                <a:ext uri="{FF2B5EF4-FFF2-40B4-BE49-F238E27FC236}">
                  <a16:creationId xmlns:a16="http://schemas.microsoft.com/office/drawing/2014/main" id="{FA8AC61A-E40F-7B4C-62CA-AC94FDC74B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stretch/>
          </p:blipFill>
          <p:spPr>
            <a:xfrm>
              <a:off x="589965" y="3151241"/>
              <a:ext cx="3820311" cy="2004169"/>
            </a:xfrm>
            <a:prstGeom prst="rect">
              <a:avLst/>
            </a:prstGeom>
          </p:spPr>
        </p:pic>
        <p:sp>
          <p:nvSpPr>
            <p:cNvPr id="8" name="مربع نص 7">
              <a:extLst>
                <a:ext uri="{FF2B5EF4-FFF2-40B4-BE49-F238E27FC236}">
                  <a16:creationId xmlns:a16="http://schemas.microsoft.com/office/drawing/2014/main" id="{DA089C1B-972C-DB11-DBB2-EF263C156B82}"/>
                </a:ext>
              </a:extLst>
            </p:cNvPr>
            <p:cNvSpPr txBox="1"/>
            <p:nvPr/>
          </p:nvSpPr>
          <p:spPr>
            <a:xfrm>
              <a:off x="1117276" y="3371211"/>
              <a:ext cx="2774354" cy="121424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3600" b="1" dirty="0">
                  <a:solidFill>
                    <a:srgbClr val="390631"/>
                  </a:solidFill>
                  <a:latin typeface="Montserrat" pitchFamily="2" charset="0"/>
                  <a:ea typeface="Harmattan" panose="01000503000000020003" pitchFamily="2" charset="-78"/>
                  <a:cs typeface="Arial" panose="020B0604020202020204" pitchFamily="34" charset="0"/>
                </a:rPr>
                <a:t>Excellent!</a:t>
              </a:r>
            </a:p>
            <a:p>
              <a:pPr algn="ctr" rtl="0"/>
              <a:r>
                <a:rPr lang="en-US" sz="2400" dirty="0">
                  <a:solidFill>
                    <a:srgbClr val="390631"/>
                  </a:solidFill>
                  <a:latin typeface="Montserrat" pitchFamily="2" charset="0"/>
                  <a:ea typeface="Harmattan" panose="01000503000000020003" pitchFamily="2" charset="-78"/>
                  <a:cs typeface="Arial" panose="020B0604020202020204" pitchFamily="34" charset="0"/>
                </a:rPr>
                <a:t>Your restaurant has become the most famous in the city!</a:t>
              </a:r>
              <a:endParaRPr lang="ar-SA" sz="1400" dirty="0">
                <a:solidFill>
                  <a:srgbClr val="390631"/>
                </a:solidFill>
                <a:latin typeface="Montserrat" pitchFamily="2" charset="0"/>
                <a:ea typeface="Harmattan" panose="01000503000000020003" pitchFamily="2" charset="-78"/>
                <a:cs typeface="Arial" panose="020B0604020202020204" pitchFamily="34" charset="0"/>
              </a:endParaRPr>
            </a:p>
          </p:txBody>
        </p:sp>
      </p:grpSp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07806CBB-F037-C51A-3103-9031894E1629}"/>
              </a:ext>
            </a:extLst>
          </p:cNvPr>
          <p:cNvGrpSpPr/>
          <p:nvPr/>
        </p:nvGrpSpPr>
        <p:grpSpPr>
          <a:xfrm>
            <a:off x="4754663" y="4129537"/>
            <a:ext cx="2682674" cy="526802"/>
            <a:chOff x="3665198" y="5624140"/>
            <a:chExt cx="4023600" cy="790122"/>
          </a:xfrm>
        </p:grpSpPr>
        <p:pic>
          <p:nvPicPr>
            <p:cNvPr id="20" name="صورة 19">
              <a:extLst>
                <a:ext uri="{FF2B5EF4-FFF2-40B4-BE49-F238E27FC236}">
                  <a16:creationId xmlns:a16="http://schemas.microsoft.com/office/drawing/2014/main" id="{C3E33E95-759E-8DD5-6275-4346684B50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6949" y="5624140"/>
              <a:ext cx="751753" cy="748486"/>
            </a:xfrm>
            <a:prstGeom prst="rect">
              <a:avLst/>
            </a:prstGeom>
          </p:spPr>
        </p:pic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D9CF6009-1DA1-B7B1-6112-8B5D645B10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96981" y="5624140"/>
              <a:ext cx="751753" cy="748486"/>
            </a:xfrm>
            <a:prstGeom prst="rect">
              <a:avLst/>
            </a:prstGeom>
          </p:spPr>
        </p:pic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32F4B503-0AFF-BF27-8617-A816CADCCE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17013" y="5624140"/>
              <a:ext cx="751753" cy="748486"/>
            </a:xfrm>
            <a:prstGeom prst="rect">
              <a:avLst/>
            </a:prstGeom>
          </p:spPr>
        </p:pic>
        <p:pic>
          <p:nvPicPr>
            <p:cNvPr id="23" name="صورة 22">
              <a:extLst>
                <a:ext uri="{FF2B5EF4-FFF2-40B4-BE49-F238E27FC236}">
                  <a16:creationId xmlns:a16="http://schemas.microsoft.com/office/drawing/2014/main" id="{E753E9D7-0FF7-70BF-07FE-024A480A94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7045" y="5624140"/>
              <a:ext cx="751753" cy="748486"/>
            </a:xfrm>
            <a:prstGeom prst="rect">
              <a:avLst/>
            </a:prstGeom>
          </p:spPr>
        </p:pic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5B2BFD3A-57F1-ED5A-D8A7-136A03A3332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9645" y="5674937"/>
              <a:ext cx="742549" cy="739325"/>
            </a:xfrm>
            <a:prstGeom prst="rect">
              <a:avLst/>
            </a:prstGeom>
          </p:spPr>
        </p:pic>
        <p:pic>
          <p:nvPicPr>
            <p:cNvPr id="26" name="صورة 25">
              <a:extLst>
                <a:ext uri="{FF2B5EF4-FFF2-40B4-BE49-F238E27FC236}">
                  <a16:creationId xmlns:a16="http://schemas.microsoft.com/office/drawing/2014/main" id="{7D47E2FF-57EE-2F63-B5E2-B848D23B954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14279" y="5674937"/>
              <a:ext cx="742549" cy="739325"/>
            </a:xfrm>
            <a:prstGeom prst="rect">
              <a:avLst/>
            </a:prstGeom>
          </p:spPr>
        </p:pic>
        <p:pic>
          <p:nvPicPr>
            <p:cNvPr id="27" name="صورة 26">
              <a:extLst>
                <a:ext uri="{FF2B5EF4-FFF2-40B4-BE49-F238E27FC236}">
                  <a16:creationId xmlns:a16="http://schemas.microsoft.com/office/drawing/2014/main" id="{0B762715-9B6D-13F6-DBC3-93F27ECCC88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9710" y="5674937"/>
              <a:ext cx="742549" cy="739325"/>
            </a:xfrm>
            <a:prstGeom prst="rect">
              <a:avLst/>
            </a:prstGeom>
          </p:spPr>
        </p:pic>
        <p:pic>
          <p:nvPicPr>
            <p:cNvPr id="28" name="صورة 27">
              <a:extLst>
                <a:ext uri="{FF2B5EF4-FFF2-40B4-BE49-F238E27FC236}">
                  <a16:creationId xmlns:a16="http://schemas.microsoft.com/office/drawing/2014/main" id="{A999BDC7-CE68-C503-E420-091BD0C3698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1024" y="5674937"/>
              <a:ext cx="742549" cy="739325"/>
            </a:xfrm>
            <a:prstGeom prst="rect">
              <a:avLst/>
            </a:prstGeom>
          </p:spPr>
        </p:pic>
        <p:pic>
          <p:nvPicPr>
            <p:cNvPr id="30" name="صورة 29">
              <a:extLst>
                <a:ext uri="{FF2B5EF4-FFF2-40B4-BE49-F238E27FC236}">
                  <a16:creationId xmlns:a16="http://schemas.microsoft.com/office/drawing/2014/main" id="{E51A73E7-E6B1-BD3B-CEE3-075D0FCD5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65198" y="5624140"/>
              <a:ext cx="751753" cy="748486"/>
            </a:xfrm>
            <a:prstGeom prst="rect">
              <a:avLst/>
            </a:prstGeom>
          </p:spPr>
        </p:pic>
        <p:pic>
          <p:nvPicPr>
            <p:cNvPr id="31" name="صورة 30">
              <a:extLst>
                <a:ext uri="{FF2B5EF4-FFF2-40B4-BE49-F238E27FC236}">
                  <a16:creationId xmlns:a16="http://schemas.microsoft.com/office/drawing/2014/main" id="{15270628-EDF5-CDD6-DD70-85D01C573A4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7894" y="5674937"/>
              <a:ext cx="742549" cy="739325"/>
            </a:xfrm>
            <a:prstGeom prst="rect">
              <a:avLst/>
            </a:prstGeom>
          </p:spPr>
        </p:pic>
      </p:grpSp>
      <p:pic>
        <p:nvPicPr>
          <p:cNvPr id="15" name="اغلاق">
            <a:hlinkClick r:id="" action="ppaction://hlinkshowjump?jump=endshow"/>
            <a:hlinkHover r:id="" action="ppaction://noaction" highlightClick="1">
              <a:snd r:embed="rId12" name="click.wav"/>
            </a:hlinkHover>
            <a:extLst>
              <a:ext uri="{FF2B5EF4-FFF2-40B4-BE49-F238E27FC236}">
                <a16:creationId xmlns:a16="http://schemas.microsoft.com/office/drawing/2014/main" id="{845E3C20-A883-BC71-212C-40D38CC7462D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89497" y="122272"/>
            <a:ext cx="355600" cy="293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9127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Click="0">
        <p15:prstTrans prst="curtains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1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44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68182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video>
              <p:cMediaNode vol="24242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FAIL1">
            <a:hlinkClick r:id="" action="ppaction://media"/>
            <a:extLst>
              <a:ext uri="{FF2B5EF4-FFF2-40B4-BE49-F238E27FC236}">
                <a16:creationId xmlns:a16="http://schemas.microsoft.com/office/drawing/2014/main" id="{817281DC-E08D-B1F4-9CE7-7F3901666A4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frame">
            <a:extLst>
              <a:ext uri="{FF2B5EF4-FFF2-40B4-BE49-F238E27FC236}">
                <a16:creationId xmlns:a16="http://schemas.microsoft.com/office/drawing/2014/main" id="{D6C2379E-0FD6-C7F2-9DFD-44A091875733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chemeClr val="accent1">
              <a:alpha val="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EG" dirty="0">
              <a:latin typeface="Montserrat" pitchFamily="2" charset="0"/>
              <a:cs typeface="Arial" panose="020B0604020202020204" pitchFamily="34" charset="0"/>
            </a:endParaRPr>
          </a:p>
        </p:txBody>
      </p:sp>
      <p:pic>
        <p:nvPicPr>
          <p:cNvPr id="8" name="zapsplat_cartoon_orchestral_pizzicato_mallets_loser_fail_002_92497">
            <a:hlinkClick r:id="" action="ppaction://media"/>
            <a:extLst>
              <a:ext uri="{FF2B5EF4-FFF2-40B4-BE49-F238E27FC236}">
                <a16:creationId xmlns:a16="http://schemas.microsoft.com/office/drawing/2014/main" id="{B4F3F2F7-4F88-6ECC-51D8-903AF701A53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61355" y="-638175"/>
            <a:ext cx="487363" cy="487363"/>
          </a:xfrm>
          <a:prstGeom prst="rect">
            <a:avLst/>
          </a:prstGeom>
        </p:spPr>
      </p:pic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6AEF1935-8EE6-C7C8-BF9C-A7F637531908}"/>
              </a:ext>
            </a:extLst>
          </p:cNvPr>
          <p:cNvGrpSpPr/>
          <p:nvPr/>
        </p:nvGrpSpPr>
        <p:grpSpPr>
          <a:xfrm>
            <a:off x="8318650" y="3156424"/>
            <a:ext cx="4092968" cy="3464725"/>
            <a:chOff x="2431987" y="2353413"/>
            <a:chExt cx="3511296" cy="2972336"/>
          </a:xfrm>
        </p:grpSpPr>
        <p:pic>
          <p:nvPicPr>
            <p:cNvPr id="4" name="صورة 3">
              <a:extLst>
                <a:ext uri="{FF2B5EF4-FFF2-40B4-BE49-F238E27FC236}">
                  <a16:creationId xmlns:a16="http://schemas.microsoft.com/office/drawing/2014/main" id="{5499BF70-651E-C5F6-176A-A6750020435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2535797" y="2592805"/>
              <a:ext cx="3225558" cy="2732944"/>
            </a:xfrm>
            <a:prstGeom prst="rect">
              <a:avLst/>
            </a:prstGeom>
          </p:spPr>
        </p:pic>
        <p:sp>
          <p:nvSpPr>
            <p:cNvPr id="11" name="مستطيل: زوايا مستديرة 10">
              <a:hlinkClick r:id="" action="ppaction://hlinkshowjump?jump=endshow">
                <a:snd r:embed="rId9" name="arrow.wav"/>
              </a:hlinkClick>
              <a:hlinkHover r:id="" action="ppaction://noaction">
                <a:snd r:embed="rId9" name="arrow.wav"/>
              </a:hlinkHover>
              <a:extLst>
                <a:ext uri="{FF2B5EF4-FFF2-40B4-BE49-F238E27FC236}">
                  <a16:creationId xmlns:a16="http://schemas.microsoft.com/office/drawing/2014/main" id="{57ABFEC1-3BE8-398D-1518-1E0E2878886A}"/>
                </a:ext>
              </a:extLst>
            </p:cNvPr>
            <p:cNvSpPr/>
            <p:nvPr/>
          </p:nvSpPr>
          <p:spPr>
            <a:xfrm>
              <a:off x="3265615" y="4465713"/>
              <a:ext cx="1844040" cy="448340"/>
            </a:xfrm>
            <a:prstGeom prst="roundRect">
              <a:avLst>
                <a:gd name="adj" fmla="val 22095"/>
              </a:avLst>
            </a:prstGeom>
            <a:blipFill>
              <a:blip r:embed="rId10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 l="-16968" t="-56065" r="-16970" b="-56744"/>
              </a:stretch>
            </a:blipFill>
            <a:ln>
              <a:noFill/>
            </a:ln>
            <a:effectLst>
              <a:innerShdw blurRad="292100">
                <a:prstClr val="black">
                  <a:alpha val="53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r>
                <a:rPr lang="en-US" sz="1600" b="1" dirty="0">
                  <a:ln w="12700">
                    <a:noFill/>
                  </a:ln>
                  <a:solidFill>
                    <a:schemeClr val="bg1"/>
                  </a:solidFill>
                  <a:latin typeface="Montserrat" pitchFamily="2" charset="0"/>
                  <a:ea typeface="Harmattan" panose="01000503000000020003" pitchFamily="2" charset="-78"/>
                  <a:cs typeface="Arial" panose="020B0604020202020204" pitchFamily="34" charset="0"/>
                </a:rPr>
                <a:t>Return to the question</a:t>
              </a:r>
              <a:endParaRPr lang="ar-EG" sz="1600" b="1" dirty="0">
                <a:ln w="12700">
                  <a:noFill/>
                </a:ln>
                <a:solidFill>
                  <a:schemeClr val="bg1"/>
                </a:solidFill>
                <a:latin typeface="Montserrat" pitchFamily="2" charset="0"/>
                <a:ea typeface="Harmattan" panose="01000503000000020003" pitchFamily="2" charset="-78"/>
                <a:cs typeface="Arial" panose="020B0604020202020204" pitchFamily="34" charset="0"/>
              </a:endParaRPr>
            </a:p>
          </p:txBody>
        </p:sp>
        <p:sp>
          <p:nvSpPr>
            <p:cNvPr id="7" name="مربع نص 6">
              <a:extLst>
                <a:ext uri="{FF2B5EF4-FFF2-40B4-BE49-F238E27FC236}">
                  <a16:creationId xmlns:a16="http://schemas.microsoft.com/office/drawing/2014/main" id="{30FE1923-2371-F669-B666-BEA5BC4A65F0}"/>
                </a:ext>
              </a:extLst>
            </p:cNvPr>
            <p:cNvSpPr txBox="1"/>
            <p:nvPr/>
          </p:nvSpPr>
          <p:spPr>
            <a:xfrm>
              <a:off x="2431987" y="2891258"/>
              <a:ext cx="3511296" cy="144560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>
                <a:lnSpc>
                  <a:spcPct val="150000"/>
                </a:lnSpc>
              </a:pPr>
              <a:r>
                <a:rPr lang="en-US" sz="3600" b="1" dirty="0">
                  <a:ln w="12700">
                    <a:noFill/>
                  </a:ln>
                  <a:solidFill>
                    <a:srgbClr val="392E25"/>
                  </a:solidFill>
                  <a:latin typeface="Montserrat" pitchFamily="2" charset="0"/>
                  <a:ea typeface="Harmattan" panose="01000503000000020003" pitchFamily="2" charset="-78"/>
                  <a:cs typeface="Arial" panose="020B0604020202020204" pitchFamily="34" charset="0"/>
                </a:rPr>
                <a:t>Wrong </a:t>
              </a:r>
            </a:p>
            <a:p>
              <a:pPr algn="ctr" rtl="0">
                <a:lnSpc>
                  <a:spcPct val="150000"/>
                </a:lnSpc>
              </a:pPr>
              <a:r>
                <a:rPr lang="en-US" sz="3600" b="1" dirty="0">
                  <a:ln w="12700">
                    <a:noFill/>
                  </a:ln>
                  <a:solidFill>
                    <a:srgbClr val="392E25"/>
                  </a:solidFill>
                  <a:latin typeface="Montserrat" pitchFamily="2" charset="0"/>
                  <a:ea typeface="Harmattan" panose="01000503000000020003" pitchFamily="2" charset="-78"/>
                  <a:cs typeface="Arial" panose="020B0604020202020204" pitchFamily="34" charset="0"/>
                </a:rPr>
                <a:t>answer</a:t>
              </a:r>
              <a:endParaRPr lang="ar-SA" sz="3600" b="1" dirty="0">
                <a:ln w="12700">
                  <a:noFill/>
                </a:ln>
                <a:solidFill>
                  <a:srgbClr val="392E25"/>
                </a:solidFill>
                <a:latin typeface="Montserrat" pitchFamily="2" charset="0"/>
                <a:ea typeface="Harmattan" panose="01000503000000020003" pitchFamily="2" charset="-78"/>
                <a:cs typeface="Arial" panose="020B0604020202020204" pitchFamily="34" charset="0"/>
              </a:endParaRPr>
            </a:p>
          </p:txBody>
        </p:sp>
        <p:pic>
          <p:nvPicPr>
            <p:cNvPr id="17" name="اغلاق">
              <a:extLst>
                <a:ext uri="{FF2B5EF4-FFF2-40B4-BE49-F238E27FC236}">
                  <a16:creationId xmlns:a16="http://schemas.microsoft.com/office/drawing/2014/main" id="{1695CC8C-4190-5150-5AED-7176D71617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/>
          </p:blipFill>
          <p:spPr>
            <a:xfrm>
              <a:off x="3786924" y="2353413"/>
              <a:ext cx="723303" cy="597874"/>
            </a:xfrm>
            <a:prstGeom prst="rect">
              <a:avLst/>
            </a:prstGeom>
          </p:spPr>
        </p:pic>
      </p:grpSp>
      <p:grpSp>
        <p:nvGrpSpPr>
          <p:cNvPr id="22" name="بابل طلب">
            <a:extLst>
              <a:ext uri="{FF2B5EF4-FFF2-40B4-BE49-F238E27FC236}">
                <a16:creationId xmlns:a16="http://schemas.microsoft.com/office/drawing/2014/main" id="{60866904-A31B-8307-D932-8E5BD2D712F5}"/>
              </a:ext>
            </a:extLst>
          </p:cNvPr>
          <p:cNvGrpSpPr/>
          <p:nvPr/>
        </p:nvGrpSpPr>
        <p:grpSpPr>
          <a:xfrm>
            <a:off x="7999401" y="122272"/>
            <a:ext cx="3797281" cy="2029811"/>
            <a:chOff x="8159622" y="793149"/>
            <a:chExt cx="3797281" cy="2029811"/>
          </a:xfrm>
        </p:grpSpPr>
        <p:pic>
          <p:nvPicPr>
            <p:cNvPr id="23" name="صورة 22">
              <a:extLst>
                <a:ext uri="{FF2B5EF4-FFF2-40B4-BE49-F238E27FC236}">
                  <a16:creationId xmlns:a16="http://schemas.microsoft.com/office/drawing/2014/main" id="{4D208B9D-A046-4E01-5D98-C0C5CBBD6F2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541708" flipH="1" flipV="1">
              <a:off x="8159622" y="793149"/>
              <a:ext cx="3797281" cy="2029811"/>
            </a:xfrm>
            <a:prstGeom prst="rect">
              <a:avLst/>
            </a:prstGeom>
          </p:spPr>
        </p:pic>
        <p:sp>
          <p:nvSpPr>
            <p:cNvPr id="24" name="مربع نص 23">
              <a:extLst>
                <a:ext uri="{FF2B5EF4-FFF2-40B4-BE49-F238E27FC236}">
                  <a16:creationId xmlns:a16="http://schemas.microsoft.com/office/drawing/2014/main" id="{B6654CA5-85BE-1A54-6648-B102DE5BADF8}"/>
                </a:ext>
              </a:extLst>
            </p:cNvPr>
            <p:cNvSpPr txBox="1"/>
            <p:nvPr/>
          </p:nvSpPr>
          <p:spPr>
            <a:xfrm>
              <a:off x="8371278" y="1755622"/>
              <a:ext cx="2914143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0"/>
              <a:r>
                <a:rPr lang="en-US" sz="2000" b="1" dirty="0"/>
                <a:t>This is not what I asked for! Try again.</a:t>
              </a:r>
              <a:endParaRPr lang="ar-EG" sz="2000" b="1" dirty="0"/>
            </a:p>
          </p:txBody>
        </p:sp>
      </p:grpSp>
      <p:pic>
        <p:nvPicPr>
          <p:cNvPr id="13" name="اغلاق">
            <a:hlinkClick r:id="" action="ppaction://hlinkshowjump?jump=endshow"/>
            <a:hlinkHover r:id="" action="ppaction://noaction" highlightClick="1">
              <a:snd r:embed="rId13" name="click.wav"/>
            </a:hlinkHover>
            <a:extLst>
              <a:ext uri="{FF2B5EF4-FFF2-40B4-BE49-F238E27FC236}">
                <a16:creationId xmlns:a16="http://schemas.microsoft.com/office/drawing/2014/main" id="{CB1A1035-960A-ACEE-2B72-F68E3E78C62C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89497" y="122272"/>
            <a:ext cx="355600" cy="293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796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1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05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AIL2">
            <a:hlinkClick r:id="" action="ppaction://media"/>
            <a:extLst>
              <a:ext uri="{FF2B5EF4-FFF2-40B4-BE49-F238E27FC236}">
                <a16:creationId xmlns:a16="http://schemas.microsoft.com/office/drawing/2014/main" id="{860F33E2-BBC3-D16D-22A5-C15F454024F1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91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frame">
            <a:extLst>
              <a:ext uri="{FF2B5EF4-FFF2-40B4-BE49-F238E27FC236}">
                <a16:creationId xmlns:a16="http://schemas.microsoft.com/office/drawing/2014/main" id="{C9A316C8-5772-BC05-C868-20B53AD17008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chemeClr val="accent1">
              <a:alpha val="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EG" dirty="0">
              <a:latin typeface="Montserrat" pitchFamily="2" charset="0"/>
              <a:cs typeface="Arial" panose="020B0604020202020204" pitchFamily="34" charset="0"/>
            </a:endParaRPr>
          </a:p>
        </p:txBody>
      </p:sp>
      <p:pic>
        <p:nvPicPr>
          <p:cNvPr id="8" name="zapsplat_cartoon_orchestral_pizzicato_mallets_loser_fail_002_92497">
            <a:hlinkClick r:id="" action="ppaction://media"/>
            <a:extLst>
              <a:ext uri="{FF2B5EF4-FFF2-40B4-BE49-F238E27FC236}">
                <a16:creationId xmlns:a16="http://schemas.microsoft.com/office/drawing/2014/main" id="{B4F3F2F7-4F88-6ECC-51D8-903AF701A53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61355" y="-638175"/>
            <a:ext cx="487363" cy="487363"/>
          </a:xfrm>
          <a:prstGeom prst="rect">
            <a:avLst/>
          </a:prstGeom>
        </p:spPr>
      </p:pic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6AEF1935-8EE6-C7C8-BF9C-A7F637531908}"/>
              </a:ext>
            </a:extLst>
          </p:cNvPr>
          <p:cNvGrpSpPr/>
          <p:nvPr/>
        </p:nvGrpSpPr>
        <p:grpSpPr>
          <a:xfrm>
            <a:off x="8318650" y="3156424"/>
            <a:ext cx="4092968" cy="3464725"/>
            <a:chOff x="2431987" y="2353413"/>
            <a:chExt cx="3511296" cy="2972336"/>
          </a:xfrm>
        </p:grpSpPr>
        <p:pic>
          <p:nvPicPr>
            <p:cNvPr id="4" name="صورة 3">
              <a:extLst>
                <a:ext uri="{FF2B5EF4-FFF2-40B4-BE49-F238E27FC236}">
                  <a16:creationId xmlns:a16="http://schemas.microsoft.com/office/drawing/2014/main" id="{5499BF70-651E-C5F6-176A-A6750020435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2535797" y="2592805"/>
              <a:ext cx="3225558" cy="2732944"/>
            </a:xfrm>
            <a:prstGeom prst="rect">
              <a:avLst/>
            </a:prstGeom>
          </p:spPr>
        </p:pic>
        <p:sp>
          <p:nvSpPr>
            <p:cNvPr id="11" name="مستطيل: زوايا مستديرة 10">
              <a:hlinkClick r:id="" action="ppaction://hlinkshowjump?jump=endshow">
                <a:snd r:embed="rId9" name="arrow.wav"/>
              </a:hlinkClick>
              <a:hlinkHover r:id="" action="ppaction://noaction">
                <a:snd r:embed="rId9" name="arrow.wav"/>
              </a:hlinkHover>
              <a:extLst>
                <a:ext uri="{FF2B5EF4-FFF2-40B4-BE49-F238E27FC236}">
                  <a16:creationId xmlns:a16="http://schemas.microsoft.com/office/drawing/2014/main" id="{57ABFEC1-3BE8-398D-1518-1E0E2878886A}"/>
                </a:ext>
              </a:extLst>
            </p:cNvPr>
            <p:cNvSpPr/>
            <p:nvPr/>
          </p:nvSpPr>
          <p:spPr>
            <a:xfrm>
              <a:off x="3265615" y="4465713"/>
              <a:ext cx="1844040" cy="448340"/>
            </a:xfrm>
            <a:prstGeom prst="roundRect">
              <a:avLst>
                <a:gd name="adj" fmla="val 22095"/>
              </a:avLst>
            </a:prstGeom>
            <a:blipFill>
              <a:blip r:embed="rId10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 l="-16968" t="-56065" r="-16970" b="-56744"/>
              </a:stretch>
            </a:blipFill>
            <a:ln>
              <a:noFill/>
            </a:ln>
            <a:effectLst>
              <a:innerShdw blurRad="292100">
                <a:prstClr val="black">
                  <a:alpha val="53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r>
                <a:rPr lang="en-US" sz="1600" b="1" dirty="0">
                  <a:ln w="12700">
                    <a:noFill/>
                  </a:ln>
                  <a:solidFill>
                    <a:schemeClr val="bg1"/>
                  </a:solidFill>
                  <a:latin typeface="Montserrat" pitchFamily="2" charset="0"/>
                  <a:ea typeface="Harmattan" panose="01000503000000020003" pitchFamily="2" charset="-78"/>
                  <a:cs typeface="Arial" panose="020B0604020202020204" pitchFamily="34" charset="0"/>
                </a:rPr>
                <a:t>Return to the question</a:t>
              </a:r>
              <a:endParaRPr lang="ar-EG" sz="1600" b="1" dirty="0">
                <a:ln w="12700">
                  <a:noFill/>
                </a:ln>
                <a:solidFill>
                  <a:schemeClr val="bg1"/>
                </a:solidFill>
                <a:latin typeface="Montserrat" pitchFamily="2" charset="0"/>
                <a:ea typeface="Harmattan" panose="01000503000000020003" pitchFamily="2" charset="-78"/>
                <a:cs typeface="Arial" panose="020B0604020202020204" pitchFamily="34" charset="0"/>
              </a:endParaRPr>
            </a:p>
          </p:txBody>
        </p:sp>
        <p:sp>
          <p:nvSpPr>
            <p:cNvPr id="7" name="مربع نص 6">
              <a:extLst>
                <a:ext uri="{FF2B5EF4-FFF2-40B4-BE49-F238E27FC236}">
                  <a16:creationId xmlns:a16="http://schemas.microsoft.com/office/drawing/2014/main" id="{30FE1923-2371-F669-B666-BEA5BC4A65F0}"/>
                </a:ext>
              </a:extLst>
            </p:cNvPr>
            <p:cNvSpPr txBox="1"/>
            <p:nvPr/>
          </p:nvSpPr>
          <p:spPr>
            <a:xfrm>
              <a:off x="2431987" y="2891258"/>
              <a:ext cx="3511296" cy="144560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>
                <a:lnSpc>
                  <a:spcPct val="150000"/>
                </a:lnSpc>
              </a:pPr>
              <a:r>
                <a:rPr lang="en-US" sz="3600" b="1" dirty="0">
                  <a:ln w="12700">
                    <a:noFill/>
                  </a:ln>
                  <a:solidFill>
                    <a:srgbClr val="392E25"/>
                  </a:solidFill>
                  <a:latin typeface="Montserrat" pitchFamily="2" charset="0"/>
                  <a:ea typeface="Harmattan" panose="01000503000000020003" pitchFamily="2" charset="-78"/>
                  <a:cs typeface="Arial" panose="020B0604020202020204" pitchFamily="34" charset="0"/>
                </a:rPr>
                <a:t>Wrong </a:t>
              </a:r>
            </a:p>
            <a:p>
              <a:pPr algn="ctr" rtl="0">
                <a:lnSpc>
                  <a:spcPct val="150000"/>
                </a:lnSpc>
              </a:pPr>
              <a:r>
                <a:rPr lang="en-US" sz="3600" b="1" dirty="0">
                  <a:ln w="12700">
                    <a:noFill/>
                  </a:ln>
                  <a:solidFill>
                    <a:srgbClr val="392E25"/>
                  </a:solidFill>
                  <a:latin typeface="Montserrat" pitchFamily="2" charset="0"/>
                  <a:ea typeface="Harmattan" panose="01000503000000020003" pitchFamily="2" charset="-78"/>
                  <a:cs typeface="Arial" panose="020B0604020202020204" pitchFamily="34" charset="0"/>
                </a:rPr>
                <a:t>answer</a:t>
              </a:r>
              <a:endParaRPr lang="ar-SA" sz="3600" b="1" dirty="0">
                <a:ln w="12700">
                  <a:noFill/>
                </a:ln>
                <a:solidFill>
                  <a:srgbClr val="392E25"/>
                </a:solidFill>
                <a:latin typeface="Montserrat" pitchFamily="2" charset="0"/>
                <a:ea typeface="Harmattan" panose="01000503000000020003" pitchFamily="2" charset="-78"/>
                <a:cs typeface="Arial" panose="020B0604020202020204" pitchFamily="34" charset="0"/>
              </a:endParaRPr>
            </a:p>
          </p:txBody>
        </p:sp>
        <p:pic>
          <p:nvPicPr>
            <p:cNvPr id="17" name="اغلاق">
              <a:extLst>
                <a:ext uri="{FF2B5EF4-FFF2-40B4-BE49-F238E27FC236}">
                  <a16:creationId xmlns:a16="http://schemas.microsoft.com/office/drawing/2014/main" id="{1695CC8C-4190-5150-5AED-7176D71617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/>
          </p:blipFill>
          <p:spPr>
            <a:xfrm>
              <a:off x="3786924" y="2353413"/>
              <a:ext cx="723303" cy="597874"/>
            </a:xfrm>
            <a:prstGeom prst="rect">
              <a:avLst/>
            </a:prstGeom>
          </p:spPr>
        </p:pic>
      </p:grpSp>
      <p:grpSp>
        <p:nvGrpSpPr>
          <p:cNvPr id="3" name="بابل طلب">
            <a:extLst>
              <a:ext uri="{FF2B5EF4-FFF2-40B4-BE49-F238E27FC236}">
                <a16:creationId xmlns:a16="http://schemas.microsoft.com/office/drawing/2014/main" id="{248FF2BE-3492-1C81-DA6A-78034EBE349E}"/>
              </a:ext>
            </a:extLst>
          </p:cNvPr>
          <p:cNvGrpSpPr/>
          <p:nvPr/>
        </p:nvGrpSpPr>
        <p:grpSpPr>
          <a:xfrm>
            <a:off x="7999401" y="122272"/>
            <a:ext cx="3797281" cy="2029811"/>
            <a:chOff x="8159622" y="793149"/>
            <a:chExt cx="3797281" cy="2029811"/>
          </a:xfrm>
        </p:grpSpPr>
        <p:pic>
          <p:nvPicPr>
            <p:cNvPr id="5" name="صورة 4">
              <a:extLst>
                <a:ext uri="{FF2B5EF4-FFF2-40B4-BE49-F238E27FC236}">
                  <a16:creationId xmlns:a16="http://schemas.microsoft.com/office/drawing/2014/main" id="{E13EC5C4-5FB9-76B3-602C-99FA93865D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541708" flipH="1" flipV="1">
              <a:off x="8159622" y="793149"/>
              <a:ext cx="3797281" cy="2029811"/>
            </a:xfrm>
            <a:prstGeom prst="rect">
              <a:avLst/>
            </a:prstGeom>
          </p:spPr>
        </p:pic>
        <p:sp>
          <p:nvSpPr>
            <p:cNvPr id="6" name="مربع نص 5">
              <a:extLst>
                <a:ext uri="{FF2B5EF4-FFF2-40B4-BE49-F238E27FC236}">
                  <a16:creationId xmlns:a16="http://schemas.microsoft.com/office/drawing/2014/main" id="{E9233662-0831-C359-2D60-9E2F8D411CE3}"/>
                </a:ext>
              </a:extLst>
            </p:cNvPr>
            <p:cNvSpPr txBox="1"/>
            <p:nvPr/>
          </p:nvSpPr>
          <p:spPr>
            <a:xfrm>
              <a:off x="8399636" y="1755622"/>
              <a:ext cx="3008487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0"/>
              <a:r>
                <a:rPr lang="en-US" sz="2000" b="1" dirty="0"/>
                <a:t>Unfortunately, this is not good! Try again.</a:t>
              </a:r>
              <a:endParaRPr lang="ar-EG" sz="2000" b="1" dirty="0"/>
            </a:p>
          </p:txBody>
        </p:sp>
      </p:grpSp>
      <p:pic>
        <p:nvPicPr>
          <p:cNvPr id="13" name="اغلاق">
            <a:hlinkClick r:id="" action="ppaction://hlinkshowjump?jump=endshow"/>
            <a:hlinkHover r:id="" action="ppaction://noaction" highlightClick="1">
              <a:snd r:embed="rId13" name="click.wav"/>
            </a:hlinkHover>
            <a:extLst>
              <a:ext uri="{FF2B5EF4-FFF2-40B4-BE49-F238E27FC236}">
                <a16:creationId xmlns:a16="http://schemas.microsoft.com/office/drawing/2014/main" id="{CB1A1035-960A-ACEE-2B72-F68E3E78C62C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89497" y="122272"/>
            <a:ext cx="355600" cy="293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183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05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324209A8-DB94-1D77-AA2F-C77CE00896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4599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E0E50D67-6413-F2A3-B339-007EC3F86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CB91F336-AFDB-9865-FD82-D9709525A409}"/>
              </a:ext>
            </a:extLst>
          </p:cNvPr>
          <p:cNvSpPr/>
          <p:nvPr/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rgbClr val="00233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457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EG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0"/>
              <a:ea typeface="Harmattan"/>
              <a:cs typeface="Arial" panose="020B0604020202020204" pitchFamily="34" charset="0"/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3680C896-3845-8B17-4720-2D01F5CFB89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33825" y="610285"/>
            <a:ext cx="4324350" cy="815493"/>
          </a:xfrm>
          <a:prstGeom prst="rect">
            <a:avLst/>
          </a:prstGeom>
        </p:spPr>
        <p:txBody>
          <a:bodyPr/>
          <a:lstStyle/>
          <a:p>
            <a:pPr algn="ctr" rtl="0"/>
            <a:r>
              <a:rPr lang="en-US" sz="3200" u="sng" dirty="0">
                <a:solidFill>
                  <a:srgbClr val="00FF85"/>
                </a:solidFill>
                <a:latin typeface="Montserrat" pitchFamily="2" charset="0"/>
                <a:cs typeface="Arial" panose="020B0604020202020204" pitchFamily="34" charset="0"/>
              </a:rPr>
              <a:t>Usage Instructions</a:t>
            </a:r>
            <a:endParaRPr lang="ar-EG" sz="3200" u="sng" dirty="0">
              <a:solidFill>
                <a:srgbClr val="00FF85"/>
              </a:solidFill>
              <a:latin typeface="Montserrat" pitchFamily="2" charset="0"/>
              <a:cs typeface="Arial" panose="020B0604020202020204" pitchFamily="34" charset="0"/>
            </a:endParaRPr>
          </a:p>
        </p:txBody>
      </p:sp>
      <p:sp>
        <p:nvSpPr>
          <p:cNvPr id="4" name="عنوان 1">
            <a:extLst>
              <a:ext uri="{FF2B5EF4-FFF2-40B4-BE49-F238E27FC236}">
                <a16:creationId xmlns:a16="http://schemas.microsoft.com/office/drawing/2014/main" id="{F7A9227E-D3D1-7305-AE2B-3C3FED4D2B6A}"/>
              </a:ext>
            </a:extLst>
          </p:cNvPr>
          <p:cNvSpPr txBox="1">
            <a:spLocks/>
          </p:cNvSpPr>
          <p:nvPr/>
        </p:nvSpPr>
        <p:spPr>
          <a:xfrm>
            <a:off x="523076" y="1231106"/>
            <a:ext cx="7166882" cy="4548171"/>
          </a:xfrm>
          <a:prstGeom prst="rect">
            <a:avLst/>
          </a:prstGeom>
        </p:spPr>
        <p:txBody>
          <a:bodyPr vert="horz" lIns="91440" tIns="45720" rIns="91440" bIns="45720" rtlCol="1" anchor="ctr">
            <a:no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0"/>
                <a:ea typeface="+mj-ea"/>
                <a:cs typeface="Arial" panose="020B0604020202020204" pitchFamily="34" charset="0"/>
              </a:rPr>
              <a:t>To edit this template, click the “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FF85"/>
                </a:solidFill>
                <a:effectLst/>
                <a:uLnTx/>
                <a:uFillTx/>
                <a:latin typeface="Montserrat" pitchFamily="2" charset="0"/>
                <a:ea typeface="+mj-ea"/>
                <a:cs typeface="Arial" panose="020B0604020202020204" pitchFamily="34" charset="0"/>
              </a:rPr>
              <a:t>Enable Editing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0"/>
                <a:ea typeface="+mj-ea"/>
                <a:cs typeface="Arial" panose="020B0604020202020204" pitchFamily="34" charset="0"/>
              </a:rPr>
              <a:t>” message that will appear below the main menus at the top of PowerPoint.</a:t>
            </a:r>
          </a:p>
          <a:p>
            <a:pPr marL="342900" lvl="0" indent="-342900" algn="l" rtl="0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0"/>
                <a:ea typeface="+mj-ea"/>
                <a:cs typeface="Arial" panose="020B0604020202020204" pitchFamily="34" charset="0"/>
              </a:rPr>
              <a:t>To increase the number of questions, you can duplicate slides number (Slide number 4 or 5 or 6 or 7 or 8).</a:t>
            </a:r>
          </a:p>
          <a:p>
            <a:pPr marL="342900" lvl="0" indent="-342900" algn="l" rtl="0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0"/>
                <a:ea typeface="+mj-ea"/>
                <a:cs typeface="Arial" panose="020B0604020202020204" pitchFamily="34" charset="0"/>
              </a:rPr>
              <a:t>To duplicate a slide, right-click on the slide (in the slide list) then choose &gt;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FF85"/>
                </a:solidFill>
                <a:effectLst/>
                <a:uLnTx/>
                <a:uFillTx/>
                <a:latin typeface="Montserrat" pitchFamily="2" charset="0"/>
                <a:ea typeface="+mj-ea"/>
                <a:cs typeface="Arial" panose="020B0604020202020204" pitchFamily="34" charset="0"/>
              </a:rPr>
              <a:t>Duplicate Slide.</a:t>
            </a:r>
          </a:p>
          <a:p>
            <a:pPr marL="342900" marR="0" lvl="0" indent="-34290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0"/>
                <a:ea typeface="+mj-ea"/>
                <a:cs typeface="Arial" panose="020B0604020202020204" pitchFamily="34" charset="0"/>
              </a:rPr>
              <a:t>Do not delete or change the order of these slides: (Slide number 1 or 2 or 3 or 9 or 10 or 11 or 12 or 13).</a:t>
            </a:r>
          </a:p>
          <a:p>
            <a:pPr marL="342900" marR="0" lvl="0" indent="-34290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>
                <a:solidFill>
                  <a:prstClr val="white"/>
                </a:solidFill>
                <a:latin typeface="Montserrat" pitchFamily="2" charset="0"/>
                <a:cs typeface="Arial" panose="020B0604020202020204" pitchFamily="34" charset="0"/>
              </a:rPr>
              <a:t>Font used in the template: Montserrat (</a:t>
            </a:r>
            <a:r>
              <a:rPr lang="en-US" sz="1600" dirty="0">
                <a:solidFill>
                  <a:prstClr val="white"/>
                </a:solidFill>
                <a:latin typeface="Montserrat" pitchFamily="2" charset="0"/>
                <a:cs typeface="Arial" panose="020B0604020202020204" pitchFamily="34" charset="0"/>
                <a:hlinkClick r:id="rId3"/>
              </a:rPr>
              <a:t>link</a:t>
            </a:r>
            <a:r>
              <a:rPr lang="en-US" sz="1600" dirty="0">
                <a:solidFill>
                  <a:prstClr val="white"/>
                </a:solidFill>
                <a:latin typeface="Montserrat" pitchFamily="2" charset="0"/>
                <a:cs typeface="Arial" panose="020B0604020202020204" pitchFamily="34" charset="0"/>
              </a:rPr>
              <a:t>)</a:t>
            </a:r>
          </a:p>
        </p:txBody>
      </p:sp>
      <p:grpSp>
        <p:nvGrpSpPr>
          <p:cNvPr id="7" name="مجموعة 6">
            <a:extLst>
              <a:ext uri="{FF2B5EF4-FFF2-40B4-BE49-F238E27FC236}">
                <a16:creationId xmlns:a16="http://schemas.microsoft.com/office/drawing/2014/main" id="{A0C4CBCC-3E5B-BE83-5345-6D5B22D2C0E0}"/>
              </a:ext>
            </a:extLst>
          </p:cNvPr>
          <p:cNvGrpSpPr/>
          <p:nvPr/>
        </p:nvGrpSpPr>
        <p:grpSpPr>
          <a:xfrm>
            <a:off x="10557186" y="4848"/>
            <a:ext cx="1593228" cy="1582533"/>
            <a:chOff x="10557186" y="4848"/>
            <a:chExt cx="1593228" cy="1582533"/>
          </a:xfrm>
        </p:grpSpPr>
        <p:grpSp>
          <p:nvGrpSpPr>
            <p:cNvPr id="16" name="مجموعة 15">
              <a:extLst>
                <a:ext uri="{FF2B5EF4-FFF2-40B4-BE49-F238E27FC236}">
                  <a16:creationId xmlns:a16="http://schemas.microsoft.com/office/drawing/2014/main" id="{4675ED49-F4FD-4E8D-AFF1-1223A1239283}"/>
                </a:ext>
              </a:extLst>
            </p:cNvPr>
            <p:cNvGrpSpPr/>
            <p:nvPr/>
          </p:nvGrpSpPr>
          <p:grpSpPr>
            <a:xfrm>
              <a:off x="10557186" y="4848"/>
              <a:ext cx="1593228" cy="1582533"/>
              <a:chOff x="3045488" y="215272"/>
              <a:chExt cx="4505870" cy="4475621"/>
            </a:xfrm>
          </p:grpSpPr>
          <p:sp>
            <p:nvSpPr>
              <p:cNvPr id="17" name="شكل بيضاوي 16">
                <a:extLst>
                  <a:ext uri="{FF2B5EF4-FFF2-40B4-BE49-F238E27FC236}">
                    <a16:creationId xmlns:a16="http://schemas.microsoft.com/office/drawing/2014/main" id="{9E7A5712-C096-E83C-FD4C-F309AB0F4FDB}"/>
                  </a:ext>
                </a:extLst>
              </p:cNvPr>
              <p:cNvSpPr/>
              <p:nvPr/>
            </p:nvSpPr>
            <p:spPr>
              <a:xfrm>
                <a:off x="3045488" y="249083"/>
                <a:ext cx="4441810" cy="444181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4571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EG" sz="1799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itchFamily="2" charset="0"/>
                  <a:ea typeface="Harmattan"/>
                  <a:cs typeface="Arial" panose="020B0604020202020204" pitchFamily="34" charset="0"/>
                </a:endParaRPr>
              </a:p>
            </p:txBody>
          </p:sp>
          <p:pic>
            <p:nvPicPr>
              <p:cNvPr id="18" name="صورة 17">
                <a:extLst>
                  <a:ext uri="{FF2B5EF4-FFF2-40B4-BE49-F238E27FC236}">
                    <a16:creationId xmlns:a16="http://schemas.microsoft.com/office/drawing/2014/main" id="{F3FB7040-DE05-D122-D9EF-35381C846C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109548" y="215272"/>
                <a:ext cx="4441810" cy="4444579"/>
              </a:xfrm>
              <a:prstGeom prst="rect">
                <a:avLst/>
              </a:prstGeom>
            </p:spPr>
          </p:pic>
        </p:grpSp>
        <p:sp>
          <p:nvSpPr>
            <p:cNvPr id="3" name="مستطيل 2">
              <a:extLst>
                <a:ext uri="{FF2B5EF4-FFF2-40B4-BE49-F238E27FC236}">
                  <a16:creationId xmlns:a16="http://schemas.microsoft.com/office/drawing/2014/main" id="{6449E057-1DBE-57F2-FCF4-301FAE8ABB94}"/>
                </a:ext>
              </a:extLst>
            </p:cNvPr>
            <p:cNvSpPr/>
            <p:nvPr/>
          </p:nvSpPr>
          <p:spPr>
            <a:xfrm>
              <a:off x="10956131" y="1231106"/>
              <a:ext cx="857250" cy="97632"/>
            </a:xfrm>
            <a:prstGeom prst="rect">
              <a:avLst/>
            </a:prstGeom>
            <a:solidFill>
              <a:srgbClr val="00233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EG" dirty="0">
                <a:latin typeface="Montserrat" pitchFamily="2" charset="0"/>
                <a:cs typeface="Arial" panose="020B0604020202020204" pitchFamily="34" charset="0"/>
              </a:endParaRPr>
            </a:p>
          </p:txBody>
        </p:sp>
      </p:grpSp>
      <p:sp>
        <p:nvSpPr>
          <p:cNvPr id="6" name="مربع نص 5">
            <a:extLst>
              <a:ext uri="{FF2B5EF4-FFF2-40B4-BE49-F238E27FC236}">
                <a16:creationId xmlns:a16="http://schemas.microsoft.com/office/drawing/2014/main" id="{B69BA82F-9D00-03A2-EADA-0B871948092E}"/>
              </a:ext>
            </a:extLst>
          </p:cNvPr>
          <p:cNvSpPr txBox="1"/>
          <p:nvPr/>
        </p:nvSpPr>
        <p:spPr>
          <a:xfrm>
            <a:off x="2034404" y="6307488"/>
            <a:ext cx="790956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rgbClr val="00FF85"/>
                </a:solidFill>
                <a:latin typeface="Montserrat" pitchFamily="2" charset="0"/>
                <a:cs typeface="Arial" panose="020B0604020202020204" pitchFamily="34" charset="0"/>
              </a:rPr>
              <a:t>This template was downloaded from  </a:t>
            </a:r>
            <a:r>
              <a:rPr lang="en-US" sz="1000" dirty="0">
                <a:solidFill>
                  <a:srgbClr val="00FF85"/>
                </a:solidFill>
                <a:latin typeface="Montserrat" pitchFamily="2" charset="0"/>
                <a:cs typeface="Arial" panose="020B0604020202020204" pitchFamily="34" charset="0"/>
                <a:hlinkClick r:id="rId5"/>
              </a:rPr>
              <a:t>ingez-ppt.com</a:t>
            </a:r>
            <a:r>
              <a:rPr lang="en-US" sz="1000" dirty="0">
                <a:solidFill>
                  <a:srgbClr val="00FF85"/>
                </a:solidFill>
                <a:latin typeface="Montserrat" pitchFamily="2" charset="0"/>
                <a:cs typeface="Arial" panose="020B0604020202020204" pitchFamily="34" charset="0"/>
              </a:rPr>
              <a:t>   --a website for PowerPoint templates</a:t>
            </a:r>
            <a:endParaRPr lang="ar-EG" sz="1000" dirty="0">
              <a:solidFill>
                <a:srgbClr val="00FF85"/>
              </a:solidFill>
              <a:latin typeface="Montserrat" pitchFamily="2" charset="0"/>
              <a:cs typeface="Arial" panose="020B0604020202020204" pitchFamily="34" charset="0"/>
            </a:endParaRPr>
          </a:p>
        </p:txBody>
      </p:sp>
      <p:pic>
        <p:nvPicPr>
          <p:cNvPr id="8" name="رسم 7" descr="تحذير مع تعبئة خالصة">
            <a:extLst>
              <a:ext uri="{FF2B5EF4-FFF2-40B4-BE49-F238E27FC236}">
                <a16:creationId xmlns:a16="http://schemas.microsoft.com/office/drawing/2014/main" id="{78D76C2A-A08C-EB1A-A13B-6A14910F705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85579" y="6295627"/>
            <a:ext cx="258084" cy="258082"/>
          </a:xfrm>
          <a:prstGeom prst="rect">
            <a:avLst/>
          </a:prstGeom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59C4CAD2-965F-ECF5-2DB2-B70190D0087B}"/>
              </a:ext>
            </a:extLst>
          </p:cNvPr>
          <p:cNvSpPr/>
          <p:nvPr/>
        </p:nvSpPr>
        <p:spPr>
          <a:xfrm>
            <a:off x="3006896" y="6251176"/>
            <a:ext cx="5964576" cy="375946"/>
          </a:xfrm>
          <a:prstGeom prst="roundRect">
            <a:avLst/>
          </a:prstGeom>
          <a:noFill/>
          <a:ln>
            <a:solidFill>
              <a:srgbClr val="00FF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457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0"/>
              <a:ea typeface="Harmattan"/>
              <a:cs typeface="Arial" panose="020B0604020202020204" pitchFamily="34" charset="0"/>
            </a:endParaRPr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9BAAAF4A-FE45-3EC8-7350-CCC07768F5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22924" y="1800637"/>
            <a:ext cx="3246000" cy="3641774"/>
          </a:xfrm>
          <a:prstGeom prst="rect">
            <a:avLst/>
          </a:prstGeom>
          <a:ln w="6350">
            <a:solidFill>
              <a:srgbClr val="00FF85"/>
            </a:solidFill>
          </a:ln>
        </p:spPr>
      </p:pic>
    </p:spTree>
    <p:extLst>
      <p:ext uri="{BB962C8B-B14F-4D97-AF65-F5344CB8AC3E}">
        <p14:creationId xmlns:p14="http://schemas.microsoft.com/office/powerpoint/2010/main" val="623025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title">
            <a:hlinkClick r:id="" action="ppaction://media"/>
            <a:extLst>
              <a:ext uri="{FF2B5EF4-FFF2-40B4-BE49-F238E27FC236}">
                <a16:creationId xmlns:a16="http://schemas.microsoft.com/office/drawing/2014/main" id="{48743390-E88A-20F8-6928-DD53DCA191F8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23" end="444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frame">
            <a:extLst>
              <a:ext uri="{FF2B5EF4-FFF2-40B4-BE49-F238E27FC236}">
                <a16:creationId xmlns:a16="http://schemas.microsoft.com/office/drawing/2014/main" id="{B3F7209E-0502-03E0-64BA-0C6CE50BA04B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chemeClr val="accent1">
              <a:alpha val="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EG" dirty="0">
              <a:latin typeface="Montserrat" pitchFamily="2" charset="0"/>
              <a:cs typeface="Arial" panose="020B0604020202020204" pitchFamily="34" charset="0"/>
            </a:endParaRPr>
          </a:p>
        </p:txBody>
      </p:sp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D22BB94F-57B9-6280-8B23-76B8B46CD3B2}"/>
              </a:ext>
            </a:extLst>
          </p:cNvPr>
          <p:cNvGrpSpPr/>
          <p:nvPr/>
        </p:nvGrpSpPr>
        <p:grpSpPr>
          <a:xfrm>
            <a:off x="3459359" y="949352"/>
            <a:ext cx="5273282" cy="5324447"/>
            <a:chOff x="6426946" y="1200099"/>
            <a:chExt cx="4005791" cy="4393208"/>
          </a:xfrm>
        </p:grpSpPr>
        <p:pic>
          <p:nvPicPr>
            <p:cNvPr id="5" name="صورة 4">
              <a:extLst>
                <a:ext uri="{FF2B5EF4-FFF2-40B4-BE49-F238E27FC236}">
                  <a16:creationId xmlns:a16="http://schemas.microsoft.com/office/drawing/2014/main" id="{A4F79E07-2E24-5AC5-956A-36029D34C57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stretch/>
          </p:blipFill>
          <p:spPr>
            <a:xfrm>
              <a:off x="6426946" y="1200099"/>
              <a:ext cx="4005791" cy="4393208"/>
            </a:xfrm>
            <a:prstGeom prst="rect">
              <a:avLst/>
            </a:prstGeom>
          </p:spPr>
        </p:pic>
        <p:sp>
          <p:nvSpPr>
            <p:cNvPr id="8" name="مربع نص 7">
              <a:extLst>
                <a:ext uri="{FF2B5EF4-FFF2-40B4-BE49-F238E27FC236}">
                  <a16:creationId xmlns:a16="http://schemas.microsoft.com/office/drawing/2014/main" id="{21319459-7823-BA84-0E46-25D51FFB788B}"/>
                </a:ext>
              </a:extLst>
            </p:cNvPr>
            <p:cNvSpPr txBox="1"/>
            <p:nvPr/>
          </p:nvSpPr>
          <p:spPr>
            <a:xfrm>
              <a:off x="7066869" y="1747725"/>
              <a:ext cx="2725944" cy="279341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ar-SA" sz="2000" b="1" dirty="0"/>
                <a:t>Welcome to</a:t>
              </a:r>
              <a:br>
                <a:rPr lang="ar-SA" sz="2000" b="1" dirty="0"/>
              </a:br>
              <a:r>
                <a:rPr lang="ar-SA" sz="2000" b="1" dirty="0"/>
                <a:t>Think &amp; Cook Restaurant!</a:t>
              </a:r>
              <a:br>
                <a:rPr lang="ar-SA" sz="2000" b="1" dirty="0"/>
              </a:br>
              <a:r>
                <a:rPr lang="ar-SA" sz="2000" b="1" dirty="0"/>
                <a:t>Are you ready</a:t>
              </a:r>
              <a:br>
                <a:rPr lang="ar-SA" sz="2000" b="1" dirty="0"/>
              </a:br>
              <a:r>
                <a:rPr lang="ar-SA" sz="2000" b="1" dirty="0"/>
                <a:t>to serve the customers?</a:t>
              </a:r>
              <a:r>
                <a:rPr lang="ar-SA" sz="2000" dirty="0"/>
                <a:t> </a:t>
              </a:r>
              <a:endParaRPr lang="en-US" sz="2000" dirty="0"/>
            </a:p>
            <a:p>
              <a:pPr algn="ctr" rtl="0"/>
              <a:r>
                <a:rPr lang="en-US" dirty="0"/>
                <a:t>Answer the questions correctly to prepare delicious meals</a:t>
              </a:r>
              <a:r>
                <a:rPr lang="ar-SA" dirty="0"/>
                <a:t>.</a:t>
              </a:r>
              <a:endParaRPr lang="en-US" dirty="0"/>
            </a:p>
            <a:p>
              <a:pPr algn="ctr" rtl="0"/>
              <a:r>
                <a:rPr lang="ar-SA" sz="2000" dirty="0"/>
                <a:t>🍽️ Every correct answer = a happy customer</a:t>
              </a:r>
              <a:br>
                <a:rPr lang="ar-SA" sz="2000" dirty="0"/>
              </a:br>
              <a:r>
                <a:rPr lang="ar-SA" sz="2000" dirty="0"/>
                <a:t>😕 Every wrong answer = an unhappy customer</a:t>
              </a:r>
            </a:p>
          </p:txBody>
        </p:sp>
      </p:grpSp>
      <p:sp>
        <p:nvSpPr>
          <p:cNvPr id="10" name="البدء">
            <a:hlinkClick r:id="" action="ppaction://hlinkshowjump?jump=nextslide">
              <a:snd r:embed="rId7" name="arrow.wav"/>
            </a:hlinkClick>
            <a:hlinkHover r:id="" action="ppaction://noaction">
              <a:snd r:embed="rId7" name="arrow.wav"/>
            </a:hlinkHover>
            <a:extLst>
              <a:ext uri="{FF2B5EF4-FFF2-40B4-BE49-F238E27FC236}">
                <a16:creationId xmlns:a16="http://schemas.microsoft.com/office/drawing/2014/main" id="{F37CA208-FC3D-61D4-96F6-1BA68B807B0E}"/>
              </a:ext>
            </a:extLst>
          </p:cNvPr>
          <p:cNvSpPr/>
          <p:nvPr/>
        </p:nvSpPr>
        <p:spPr>
          <a:xfrm>
            <a:off x="5274295" y="5219663"/>
            <a:ext cx="1643411" cy="581040"/>
          </a:xfrm>
          <a:prstGeom prst="roundRect">
            <a:avLst>
              <a:gd name="adj" fmla="val 22095"/>
            </a:avLst>
          </a:prstGeom>
          <a:blipFill>
            <a:blip r:embed="rId8"/>
            <a:stretch>
              <a:fillRect/>
            </a:stretch>
          </a:blipFill>
          <a:ln>
            <a:noFill/>
          </a:ln>
          <a:effectLst>
            <a:innerShdw blurRad="292100">
              <a:prstClr val="black">
                <a:alpha val="53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1" anchor="ctr"/>
          <a:lstStyle/>
          <a:p>
            <a:pPr algn="ctr" rtl="0"/>
            <a:r>
              <a:rPr lang="en-US" sz="2000" b="1" dirty="0">
                <a:ln w="12700">
                  <a:noFill/>
                </a:ln>
                <a:solidFill>
                  <a:srgbClr val="004A61"/>
                </a:solidFill>
                <a:latin typeface="Montserrat" pitchFamily="2" charset="0"/>
                <a:ea typeface="Harmattan" panose="01000503000000020003" pitchFamily="2" charset="-78"/>
                <a:cs typeface="Arial" panose="020B0604020202020204" pitchFamily="34" charset="0"/>
              </a:rPr>
              <a:t>Start</a:t>
            </a:r>
            <a:endParaRPr lang="ar-EG" sz="2000" b="1" dirty="0">
              <a:ln w="12700">
                <a:noFill/>
              </a:ln>
              <a:solidFill>
                <a:srgbClr val="004A61"/>
              </a:solidFill>
              <a:latin typeface="Montserrat" pitchFamily="2" charset="0"/>
              <a:ea typeface="Harmattan" panose="01000503000000020003" pitchFamily="2" charset="-78"/>
              <a:cs typeface="Arial" panose="020B0604020202020204" pitchFamily="34" charset="0"/>
            </a:endParaRPr>
          </a:p>
        </p:txBody>
      </p:sp>
      <p:pic>
        <p:nvPicPr>
          <p:cNvPr id="14" name="اغلاق">
            <a:hlinkClick r:id="" action="ppaction://hlinkshowjump?jump=endshow"/>
            <a:hlinkHover r:id="" action="ppaction://noaction" highlightClick="1">
              <a:snd r:embed="rId9" name="click.wav"/>
            </a:hlinkHover>
            <a:extLst>
              <a:ext uri="{FF2B5EF4-FFF2-40B4-BE49-F238E27FC236}">
                <a16:creationId xmlns:a16="http://schemas.microsoft.com/office/drawing/2014/main" id="{A5E7442B-B2FB-0AC7-1FD9-F9497F48F1AA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89497" y="122272"/>
            <a:ext cx="355600" cy="293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877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4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24242">
                <p:cTn id="13" repeatCount="indefinite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6ECA4F-363F-C6AE-4352-AE00096D5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Q3">
            <a:hlinkClick r:id="" action="ppaction://media"/>
            <a:extLst>
              <a:ext uri="{FF2B5EF4-FFF2-40B4-BE49-F238E27FC236}">
                <a16:creationId xmlns:a16="http://schemas.microsoft.com/office/drawing/2014/main" id="{5E2810FB-5A7A-1D82-8098-B52D5BA3987E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82" end="1264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frame">
            <a:extLst>
              <a:ext uri="{FF2B5EF4-FFF2-40B4-BE49-F238E27FC236}">
                <a16:creationId xmlns:a16="http://schemas.microsoft.com/office/drawing/2014/main" id="{B4D3EDC4-1E79-8EA9-EAA4-29C382351970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chemeClr val="accent1">
              <a:alpha val="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EG" dirty="0">
              <a:latin typeface="Montserrat" pitchFamily="2" charset="0"/>
              <a:cs typeface="Arial" panose="020B0604020202020204" pitchFamily="34" charset="0"/>
            </a:endParaRPr>
          </a:p>
        </p:txBody>
      </p:sp>
      <p:grpSp>
        <p:nvGrpSpPr>
          <p:cNvPr id="27" name="بابل طلب">
            <a:extLst>
              <a:ext uri="{FF2B5EF4-FFF2-40B4-BE49-F238E27FC236}">
                <a16:creationId xmlns:a16="http://schemas.microsoft.com/office/drawing/2014/main" id="{3689C3EC-D143-AE10-B605-D0BD418F6EED}"/>
              </a:ext>
            </a:extLst>
          </p:cNvPr>
          <p:cNvGrpSpPr/>
          <p:nvPr/>
        </p:nvGrpSpPr>
        <p:grpSpPr>
          <a:xfrm>
            <a:off x="2552546" y="405732"/>
            <a:ext cx="3797281" cy="2029811"/>
            <a:chOff x="8159622" y="793149"/>
            <a:chExt cx="3797281" cy="2029811"/>
          </a:xfrm>
        </p:grpSpPr>
        <p:pic>
          <p:nvPicPr>
            <p:cNvPr id="23" name="صورة 22">
              <a:extLst>
                <a:ext uri="{FF2B5EF4-FFF2-40B4-BE49-F238E27FC236}">
                  <a16:creationId xmlns:a16="http://schemas.microsoft.com/office/drawing/2014/main" id="{43F11FA1-0B9D-DE73-D94D-82434A4C069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1058292" flipH="1">
              <a:off x="8159622" y="793149"/>
              <a:ext cx="3797281" cy="2029811"/>
            </a:xfrm>
            <a:prstGeom prst="rect">
              <a:avLst/>
            </a:prstGeom>
          </p:spPr>
        </p:pic>
        <p:sp>
          <p:nvSpPr>
            <p:cNvPr id="26" name="مربع نص 25">
              <a:extLst>
                <a:ext uri="{FF2B5EF4-FFF2-40B4-BE49-F238E27FC236}">
                  <a16:creationId xmlns:a16="http://schemas.microsoft.com/office/drawing/2014/main" id="{A45E0B50-7B2B-D468-DBFB-6DBA26A99EE9}"/>
                </a:ext>
              </a:extLst>
            </p:cNvPr>
            <p:cNvSpPr txBox="1"/>
            <p:nvPr/>
          </p:nvSpPr>
          <p:spPr>
            <a:xfrm>
              <a:off x="8558745" y="975616"/>
              <a:ext cx="2336529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0"/>
              <a:r>
                <a:rPr lang="en-US" sz="2000" b="1" dirty="0"/>
                <a:t>I am very hungry! I want your best meal!</a:t>
              </a:r>
              <a:endParaRPr lang="ar-EG" sz="2000" b="1" dirty="0"/>
            </a:p>
          </p:txBody>
        </p:sp>
      </p:grpSp>
      <p:pic>
        <p:nvPicPr>
          <p:cNvPr id="17" name="خلفية السؤال">
            <a:extLst>
              <a:ext uri="{FF2B5EF4-FFF2-40B4-BE49-F238E27FC236}">
                <a16:creationId xmlns:a16="http://schemas.microsoft.com/office/drawing/2014/main" id="{C45337EC-578C-E51F-CFC8-149CE3DDE4B7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1460826" y="81916"/>
            <a:ext cx="9270348" cy="6578518"/>
          </a:xfrm>
          <a:prstGeom prst="rect">
            <a:avLst/>
          </a:prstGeom>
        </p:spPr>
      </p:pic>
      <p:sp>
        <p:nvSpPr>
          <p:cNvPr id="18" name="خاطئة">
            <a:hlinkClick r:id="" action="ppaction://customshow?id=0&amp;return=true">
              <a:snd r:embed="rId8" name="mixkit-funny-fail-low-tone-2876.wav"/>
            </a:hlinkClick>
            <a:hlinkHover r:id="" action="ppaction://noaction" highlightClick="1">
              <a:snd r:embed="rId9" name="arrow.wav"/>
            </a:hlinkHover>
            <a:extLst>
              <a:ext uri="{FF2B5EF4-FFF2-40B4-BE49-F238E27FC236}">
                <a16:creationId xmlns:a16="http://schemas.microsoft.com/office/drawing/2014/main" id="{D037878A-565A-B1A6-B810-784C1ED9235F}"/>
              </a:ext>
            </a:extLst>
          </p:cNvPr>
          <p:cNvSpPr/>
          <p:nvPr/>
        </p:nvSpPr>
        <p:spPr>
          <a:xfrm>
            <a:off x="3505200" y="3546549"/>
            <a:ext cx="5181600" cy="1101680"/>
          </a:xfrm>
          <a:prstGeom prst="roundRect">
            <a:avLst>
              <a:gd name="adj" fmla="val 0"/>
            </a:avLst>
          </a:prstGeom>
          <a:blipFill>
            <a:blip r:embed="rId10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normAutofit/>
          </a:bodyPr>
          <a:lstStyle/>
          <a:p>
            <a:pPr algn="ctr" rtl="0"/>
            <a:r>
              <a:rPr lang="en-US" b="1" dirty="0">
                <a:solidFill>
                  <a:srgbClr val="FEFBD0"/>
                </a:solidFill>
                <a:latin typeface="Montserrat" pitchFamily="2" charset="0"/>
                <a:ea typeface="Harmattan" panose="01000503000000020003" pitchFamily="2" charset="-78"/>
                <a:cs typeface="Arial" panose="020B0604020202020204" pitchFamily="34" charset="0"/>
              </a:rPr>
              <a:t>Wrong answer</a:t>
            </a:r>
            <a:endParaRPr lang="ar-EG" b="1" dirty="0">
              <a:solidFill>
                <a:srgbClr val="FEFBD0"/>
              </a:solidFill>
              <a:latin typeface="Montserrat" pitchFamily="2" charset="0"/>
              <a:ea typeface="Harmattan" panose="01000503000000020003" pitchFamily="2" charset="-78"/>
              <a:cs typeface="Arial" panose="020B0604020202020204" pitchFamily="34" charset="0"/>
            </a:endParaRPr>
          </a:p>
        </p:txBody>
      </p:sp>
      <p:sp>
        <p:nvSpPr>
          <p:cNvPr id="19" name="صحيحة">
            <a:hlinkClick r:id="" action="ppaction://hlinkshowjump?jump=nextslide"/>
            <a:hlinkHover r:id="" action="ppaction://noaction" highlightClick="1">
              <a:snd r:embed="rId9" name="arrow.wav"/>
            </a:hlinkHover>
            <a:extLst>
              <a:ext uri="{FF2B5EF4-FFF2-40B4-BE49-F238E27FC236}">
                <a16:creationId xmlns:a16="http://schemas.microsoft.com/office/drawing/2014/main" id="{AE58AC87-706A-4C29-1B71-2372A83D45D5}"/>
              </a:ext>
            </a:extLst>
          </p:cNvPr>
          <p:cNvSpPr/>
          <p:nvPr/>
        </p:nvSpPr>
        <p:spPr>
          <a:xfrm>
            <a:off x="3505200" y="4911944"/>
            <a:ext cx="5181600" cy="1101680"/>
          </a:xfrm>
          <a:prstGeom prst="roundRect">
            <a:avLst>
              <a:gd name="adj" fmla="val 0"/>
            </a:avLst>
          </a:prstGeom>
          <a:blipFill>
            <a:blip r:embed="rId10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normAutofit/>
          </a:bodyPr>
          <a:lstStyle/>
          <a:p>
            <a:pPr algn="ctr" rtl="0"/>
            <a:r>
              <a:rPr lang="en-US" b="1" dirty="0">
                <a:solidFill>
                  <a:srgbClr val="FEFBD0"/>
                </a:solidFill>
                <a:latin typeface="Montserrat" pitchFamily="2" charset="0"/>
                <a:ea typeface="Harmattan" panose="01000503000000020003" pitchFamily="2" charset="-78"/>
                <a:cs typeface="Arial" panose="020B0604020202020204" pitchFamily="34" charset="0"/>
              </a:rPr>
              <a:t>Correct answer</a:t>
            </a:r>
            <a:endParaRPr lang="ar-EG" b="1" dirty="0">
              <a:solidFill>
                <a:srgbClr val="FEFBD0"/>
              </a:solidFill>
              <a:latin typeface="Montserrat" pitchFamily="2" charset="0"/>
              <a:ea typeface="Harmattan" panose="01000503000000020003" pitchFamily="2" charset="-78"/>
              <a:cs typeface="Arial" panose="020B0604020202020204" pitchFamily="34" charset="0"/>
            </a:endParaRPr>
          </a:p>
        </p:txBody>
      </p:sp>
      <p:sp>
        <p:nvSpPr>
          <p:cNvPr id="20" name="خاطئة">
            <a:hlinkClick r:id="" action="ppaction://customshow?id=1&amp;return=true">
              <a:snd r:embed="rId8" name="mixkit-funny-fail-low-tone-2876.wav"/>
            </a:hlinkClick>
            <a:hlinkHover r:id="" action="ppaction://noaction" highlightClick="1">
              <a:snd r:embed="rId9" name="arrow.wav"/>
            </a:hlinkHover>
            <a:extLst>
              <a:ext uri="{FF2B5EF4-FFF2-40B4-BE49-F238E27FC236}">
                <a16:creationId xmlns:a16="http://schemas.microsoft.com/office/drawing/2014/main" id="{9AC3EA09-13A3-2C8E-D21B-40E1F2E80603}"/>
              </a:ext>
            </a:extLst>
          </p:cNvPr>
          <p:cNvSpPr/>
          <p:nvPr/>
        </p:nvSpPr>
        <p:spPr>
          <a:xfrm>
            <a:off x="3505200" y="2252667"/>
            <a:ext cx="5181600" cy="1101680"/>
          </a:xfrm>
          <a:prstGeom prst="roundRect">
            <a:avLst>
              <a:gd name="adj" fmla="val 0"/>
            </a:avLst>
          </a:prstGeom>
          <a:blipFill>
            <a:blip r:embed="rId10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normAutofit/>
          </a:bodyPr>
          <a:lstStyle/>
          <a:p>
            <a:pPr algn="ctr" rtl="0"/>
            <a:r>
              <a:rPr lang="en-US" b="1" dirty="0">
                <a:solidFill>
                  <a:srgbClr val="FEFBD0"/>
                </a:solidFill>
                <a:latin typeface="Montserrat" pitchFamily="2" charset="0"/>
                <a:ea typeface="Harmattan" panose="01000503000000020003" pitchFamily="2" charset="-78"/>
                <a:cs typeface="Arial" panose="020B0604020202020204" pitchFamily="34" charset="0"/>
              </a:rPr>
              <a:t>Wrong answer</a:t>
            </a:r>
            <a:endParaRPr lang="ar-EG" b="1" dirty="0">
              <a:solidFill>
                <a:srgbClr val="FEFBD0"/>
              </a:solidFill>
              <a:latin typeface="Montserrat" pitchFamily="2" charset="0"/>
              <a:ea typeface="Harmattan" panose="01000503000000020003" pitchFamily="2" charset="-78"/>
              <a:cs typeface="Arial" panose="020B0604020202020204" pitchFamily="34" charset="0"/>
            </a:endParaRPr>
          </a:p>
        </p:txBody>
      </p:sp>
      <p:sp>
        <p:nvSpPr>
          <p:cNvPr id="21" name="السؤال">
            <a:extLst>
              <a:ext uri="{FF2B5EF4-FFF2-40B4-BE49-F238E27FC236}">
                <a16:creationId xmlns:a16="http://schemas.microsoft.com/office/drawing/2014/main" id="{41E8AAFC-D134-61F0-5D61-78A975F7F95C}"/>
              </a:ext>
            </a:extLst>
          </p:cNvPr>
          <p:cNvSpPr txBox="1"/>
          <p:nvPr/>
        </p:nvSpPr>
        <p:spPr>
          <a:xfrm>
            <a:off x="2501900" y="647700"/>
            <a:ext cx="7188200" cy="1404468"/>
          </a:xfrm>
          <a:prstGeom prst="rect">
            <a:avLst/>
          </a:prstGeom>
          <a:noFill/>
        </p:spPr>
        <p:txBody>
          <a:bodyPr wrap="square" rtlCol="1" anchor="ctr">
            <a:normAutofit/>
          </a:bodyPr>
          <a:lstStyle/>
          <a:p>
            <a:pPr algn="ctr" rtl="0"/>
            <a:r>
              <a:rPr lang="en-US" sz="2800" b="1" dirty="0">
                <a:solidFill>
                  <a:srgbClr val="392E25"/>
                </a:solidFill>
                <a:latin typeface="Montserrat" pitchFamily="2" charset="0"/>
                <a:ea typeface="Harmattan" panose="01000503000000020003" pitchFamily="2" charset="-78"/>
                <a:cs typeface="Arial" panose="020B0604020202020204" pitchFamily="34" charset="0"/>
              </a:rPr>
              <a:t>This text is an example that can be edited within the same space.</a:t>
            </a:r>
            <a:endParaRPr lang="ar-EG" sz="2800" b="1" dirty="0">
              <a:solidFill>
                <a:srgbClr val="392E25"/>
              </a:solidFill>
              <a:latin typeface="Montserrat" pitchFamily="2" charset="0"/>
              <a:ea typeface="Harmattan" panose="01000503000000020003" pitchFamily="2" charset="-78"/>
              <a:cs typeface="Arial" panose="020B0604020202020204" pitchFamily="34" charset="0"/>
            </a:endParaRPr>
          </a:p>
        </p:txBody>
      </p:sp>
      <p:pic>
        <p:nvPicPr>
          <p:cNvPr id="15" name="اغلاق">
            <a:hlinkClick r:id="" action="ppaction://hlinkshowjump?jump=endshow"/>
            <a:hlinkHover r:id="" action="ppaction://noaction" highlightClick="1">
              <a:snd r:embed="rId11" name="click.wav"/>
            </a:hlinkHover>
            <a:extLst>
              <a:ext uri="{FF2B5EF4-FFF2-40B4-BE49-F238E27FC236}">
                <a16:creationId xmlns:a16="http://schemas.microsoft.com/office/drawing/2014/main" id="{8E280353-D4CF-F496-B0E6-598FBC4D8788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89497" y="122272"/>
            <a:ext cx="355600" cy="293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85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665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165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59184">
                <p:cTn id="24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18" grpId="0" animBg="1"/>
      <p:bldP spid="19" grpId="0" animBg="1"/>
      <p:bldP spid="20" grpId="0" animBg="1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0D3B28-BABA-9A97-ED5F-88ACB8BB7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g">
            <a:extLst>
              <a:ext uri="{FF2B5EF4-FFF2-40B4-BE49-F238E27FC236}">
                <a16:creationId xmlns:a16="http://schemas.microsoft.com/office/drawing/2014/main" id="{7C7215CE-8A31-E98D-CBAF-4F9B0DCD737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03909"/>
            <a:ext cx="12192000" cy="6650182"/>
          </a:xfrm>
          <a:prstGeom prst="rect">
            <a:avLst/>
          </a:prstGeom>
        </p:spPr>
      </p:pic>
      <p:pic>
        <p:nvPicPr>
          <p:cNvPr id="6" name="Q44">
            <a:hlinkClick r:id="" action="ppaction://media"/>
            <a:extLst>
              <a:ext uri="{FF2B5EF4-FFF2-40B4-BE49-F238E27FC236}">
                <a16:creationId xmlns:a16="http://schemas.microsoft.com/office/drawing/2014/main" id="{3DDA7072-58EC-BD6E-14EB-E93DAC03B47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5" name="بابل طلب">
            <a:extLst>
              <a:ext uri="{FF2B5EF4-FFF2-40B4-BE49-F238E27FC236}">
                <a16:creationId xmlns:a16="http://schemas.microsoft.com/office/drawing/2014/main" id="{D0169E12-E9EB-20C8-22A5-39F275C81F0C}"/>
              </a:ext>
            </a:extLst>
          </p:cNvPr>
          <p:cNvGrpSpPr/>
          <p:nvPr/>
        </p:nvGrpSpPr>
        <p:grpSpPr>
          <a:xfrm>
            <a:off x="4200917" y="590099"/>
            <a:ext cx="2822778" cy="1508897"/>
            <a:chOff x="8206531" y="1387298"/>
            <a:chExt cx="2822778" cy="1508897"/>
          </a:xfrm>
        </p:grpSpPr>
        <p:pic>
          <p:nvPicPr>
            <p:cNvPr id="26" name="صورة 25">
              <a:extLst>
                <a:ext uri="{FF2B5EF4-FFF2-40B4-BE49-F238E27FC236}">
                  <a16:creationId xmlns:a16="http://schemas.microsoft.com/office/drawing/2014/main" id="{3085CAD9-2A19-FAF6-042E-B3ABDE6BF6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21058292" flipH="1">
              <a:off x="8206531" y="1387298"/>
              <a:ext cx="2822778" cy="1508897"/>
            </a:xfrm>
            <a:prstGeom prst="rect">
              <a:avLst/>
            </a:prstGeom>
          </p:spPr>
        </p:pic>
        <p:sp>
          <p:nvSpPr>
            <p:cNvPr id="27" name="مربع نص 26">
              <a:extLst>
                <a:ext uri="{FF2B5EF4-FFF2-40B4-BE49-F238E27FC236}">
                  <a16:creationId xmlns:a16="http://schemas.microsoft.com/office/drawing/2014/main" id="{9AF16A89-10C8-AFC1-0340-A6760F718AB6}"/>
                </a:ext>
              </a:extLst>
            </p:cNvPr>
            <p:cNvSpPr txBox="1"/>
            <p:nvPr/>
          </p:nvSpPr>
          <p:spPr>
            <a:xfrm>
              <a:off x="8280721" y="1546444"/>
              <a:ext cx="2336529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0"/>
              <a:r>
                <a:rPr lang="en-US" sz="2000" b="1" dirty="0"/>
                <a:t>I want</a:t>
              </a:r>
            </a:p>
            <a:p>
              <a:pPr algn="ctr" rtl="0"/>
              <a:r>
                <a:rPr lang="en-US" sz="2000" b="1" dirty="0"/>
                <a:t> a hot meal!</a:t>
              </a:r>
              <a:endParaRPr lang="ar-EG" sz="2000" b="1" dirty="0"/>
            </a:p>
          </p:txBody>
        </p:sp>
      </p:grpSp>
      <p:pic>
        <p:nvPicPr>
          <p:cNvPr id="4" name="W4">
            <a:hlinkClick r:id="" action="ppaction://media"/>
            <a:extLst>
              <a:ext uri="{FF2B5EF4-FFF2-40B4-BE49-F238E27FC236}">
                <a16:creationId xmlns:a16="http://schemas.microsoft.com/office/drawing/2014/main" id="{B55CB7C0-4B6B-9115-0459-75EB2DD8B6E8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" name="frame">
            <a:extLst>
              <a:ext uri="{FF2B5EF4-FFF2-40B4-BE49-F238E27FC236}">
                <a16:creationId xmlns:a16="http://schemas.microsoft.com/office/drawing/2014/main" id="{8B862A06-EC70-7E94-577E-D76BCE834B8E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chemeClr val="accent1">
              <a:alpha val="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EG" dirty="0">
              <a:latin typeface="Montserrat" pitchFamily="2" charset="0"/>
              <a:cs typeface="Arial" panose="020B0604020202020204" pitchFamily="34" charset="0"/>
            </a:endParaRPr>
          </a:p>
        </p:txBody>
      </p:sp>
      <p:grpSp>
        <p:nvGrpSpPr>
          <p:cNvPr id="28" name="رائع">
            <a:extLst>
              <a:ext uri="{FF2B5EF4-FFF2-40B4-BE49-F238E27FC236}">
                <a16:creationId xmlns:a16="http://schemas.microsoft.com/office/drawing/2014/main" id="{173B5ABB-53D7-08A5-1354-A15343D750B7}"/>
              </a:ext>
            </a:extLst>
          </p:cNvPr>
          <p:cNvGrpSpPr/>
          <p:nvPr/>
        </p:nvGrpSpPr>
        <p:grpSpPr>
          <a:xfrm>
            <a:off x="4064009" y="81916"/>
            <a:ext cx="3797281" cy="2029811"/>
            <a:chOff x="8159622" y="793149"/>
            <a:chExt cx="3797281" cy="2029811"/>
          </a:xfrm>
        </p:grpSpPr>
        <p:pic>
          <p:nvPicPr>
            <p:cNvPr id="29" name="صورة 28">
              <a:extLst>
                <a:ext uri="{FF2B5EF4-FFF2-40B4-BE49-F238E27FC236}">
                  <a16:creationId xmlns:a16="http://schemas.microsoft.com/office/drawing/2014/main" id="{931E9310-CF6C-A568-AAB1-270C251F6B2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541708" flipH="1" flipV="1">
              <a:off x="8159622" y="793149"/>
              <a:ext cx="3797281" cy="2029811"/>
            </a:xfrm>
            <a:prstGeom prst="rect">
              <a:avLst/>
            </a:prstGeom>
          </p:spPr>
        </p:pic>
        <p:sp>
          <p:nvSpPr>
            <p:cNvPr id="30" name="مربع نص 29">
              <a:extLst>
                <a:ext uri="{FF2B5EF4-FFF2-40B4-BE49-F238E27FC236}">
                  <a16:creationId xmlns:a16="http://schemas.microsoft.com/office/drawing/2014/main" id="{D7DE43BC-4961-AC08-75E2-B21B62513682}"/>
                </a:ext>
              </a:extLst>
            </p:cNvPr>
            <p:cNvSpPr txBox="1"/>
            <p:nvPr/>
          </p:nvSpPr>
          <p:spPr>
            <a:xfrm>
              <a:off x="8519801" y="1627387"/>
              <a:ext cx="2547864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0"/>
              <a:r>
                <a:rPr lang="en-US" sz="2800" b="1" dirty="0"/>
                <a:t>It looks delicious!</a:t>
              </a:r>
              <a:endParaRPr lang="ar-EG" sz="2800" b="1" dirty="0"/>
            </a:p>
          </p:txBody>
        </p:sp>
      </p:grpSp>
      <p:pic>
        <p:nvPicPr>
          <p:cNvPr id="2" name="purse">
            <a:extLst>
              <a:ext uri="{FF2B5EF4-FFF2-40B4-BE49-F238E27FC236}">
                <a16:creationId xmlns:a16="http://schemas.microsoft.com/office/drawing/2014/main" id="{A522ADD9-80C0-433F-BF19-F6CB13ABD68F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1089481" y="5695613"/>
            <a:ext cx="1076551" cy="1076551"/>
          </a:xfrm>
          <a:prstGeom prst="rect">
            <a:avLst/>
          </a:prstGeom>
        </p:spPr>
      </p:pic>
      <p:grpSp>
        <p:nvGrpSpPr>
          <p:cNvPr id="33" name="coins">
            <a:extLst>
              <a:ext uri="{FF2B5EF4-FFF2-40B4-BE49-F238E27FC236}">
                <a16:creationId xmlns:a16="http://schemas.microsoft.com/office/drawing/2014/main" id="{90D1628D-D5C6-4A2C-8FD5-6DE397672AB5}"/>
              </a:ext>
            </a:extLst>
          </p:cNvPr>
          <p:cNvGrpSpPr/>
          <p:nvPr/>
        </p:nvGrpSpPr>
        <p:grpSpPr>
          <a:xfrm>
            <a:off x="4088242" y="1320235"/>
            <a:ext cx="3575076" cy="4287944"/>
            <a:chOff x="4342790" y="1374512"/>
            <a:chExt cx="3575076" cy="4287944"/>
          </a:xfrm>
        </p:grpSpPr>
        <p:pic>
          <p:nvPicPr>
            <p:cNvPr id="34" name="coin">
              <a:extLst>
                <a:ext uri="{FF2B5EF4-FFF2-40B4-BE49-F238E27FC236}">
                  <a16:creationId xmlns:a16="http://schemas.microsoft.com/office/drawing/2014/main" id="{1A52CA6B-4FAC-BD1C-B3E7-208CC7A3FE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 rot="3597087">
              <a:off x="4411448" y="2156038"/>
              <a:ext cx="3506418" cy="3506418"/>
            </a:xfrm>
            <a:prstGeom prst="rect">
              <a:avLst/>
            </a:prstGeom>
          </p:spPr>
        </p:pic>
        <p:pic>
          <p:nvPicPr>
            <p:cNvPr id="35" name="coin">
              <a:extLst>
                <a:ext uri="{FF2B5EF4-FFF2-40B4-BE49-F238E27FC236}">
                  <a16:creationId xmlns:a16="http://schemas.microsoft.com/office/drawing/2014/main" id="{32B8C828-35AA-2058-9E90-366F2EB1C4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 rot="3491171">
              <a:off x="4400415" y="1798009"/>
              <a:ext cx="3506418" cy="3506418"/>
            </a:xfrm>
            <a:prstGeom prst="rect">
              <a:avLst/>
            </a:prstGeom>
          </p:spPr>
        </p:pic>
        <p:pic>
          <p:nvPicPr>
            <p:cNvPr id="36" name="coin">
              <a:extLst>
                <a:ext uri="{FF2B5EF4-FFF2-40B4-BE49-F238E27FC236}">
                  <a16:creationId xmlns:a16="http://schemas.microsoft.com/office/drawing/2014/main" id="{C4C43543-E97E-13A1-3C58-E11A03358C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 rot="3617881">
              <a:off x="4342790" y="1374512"/>
              <a:ext cx="3506418" cy="3506418"/>
            </a:xfrm>
            <a:prstGeom prst="rect">
              <a:avLst/>
            </a:prstGeom>
          </p:spPr>
        </p:pic>
      </p:grpSp>
      <p:pic>
        <p:nvPicPr>
          <p:cNvPr id="15" name="خلفية السؤال">
            <a:extLst>
              <a:ext uri="{FF2B5EF4-FFF2-40B4-BE49-F238E27FC236}">
                <a16:creationId xmlns:a16="http://schemas.microsoft.com/office/drawing/2014/main" id="{2F6D36C2-C5E1-0B7B-E76A-1EE35C9ECD8C}"/>
              </a:ext>
            </a:extLst>
          </p:cNvPr>
          <p:cNvPicPr>
            <a:picLocks noChangeAspect="1"/>
          </p:cNvPicPr>
          <p:nvPr/>
        </p:nvPicPr>
        <p:blipFill>
          <a:blip r:embed="rId15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1460826" y="81916"/>
            <a:ext cx="9270348" cy="6578518"/>
          </a:xfrm>
          <a:prstGeom prst="rect">
            <a:avLst/>
          </a:prstGeom>
        </p:spPr>
      </p:pic>
      <p:sp>
        <p:nvSpPr>
          <p:cNvPr id="16" name="خاطئة">
            <a:hlinkClick r:id="" action="ppaction://customshow?id=1&amp;return=true">
              <a:snd r:embed="rId16" name="mixkit-funny-fail-low-tone-2876.wav"/>
            </a:hlinkClick>
            <a:hlinkHover r:id="" action="ppaction://noaction" highlightClick="1">
              <a:snd r:embed="rId17" name="arrow.wav"/>
            </a:hlinkHover>
            <a:extLst>
              <a:ext uri="{FF2B5EF4-FFF2-40B4-BE49-F238E27FC236}">
                <a16:creationId xmlns:a16="http://schemas.microsoft.com/office/drawing/2014/main" id="{273392FC-7F28-EE21-3DA0-EB6CD11FC514}"/>
              </a:ext>
            </a:extLst>
          </p:cNvPr>
          <p:cNvSpPr/>
          <p:nvPr/>
        </p:nvSpPr>
        <p:spPr>
          <a:xfrm>
            <a:off x="3505200" y="3535041"/>
            <a:ext cx="5181600" cy="1101680"/>
          </a:xfrm>
          <a:prstGeom prst="roundRect">
            <a:avLst>
              <a:gd name="adj" fmla="val 0"/>
            </a:avLst>
          </a:prstGeom>
          <a:blipFill>
            <a:blip r:embed="rId18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normAutofit/>
          </a:bodyPr>
          <a:lstStyle/>
          <a:p>
            <a:pPr algn="ctr" rtl="0"/>
            <a:r>
              <a:rPr lang="en-US" b="1" dirty="0">
                <a:solidFill>
                  <a:srgbClr val="FEFBD0"/>
                </a:solidFill>
                <a:latin typeface="Montserrat" pitchFamily="2" charset="0"/>
                <a:ea typeface="Harmattan" panose="01000503000000020003" pitchFamily="2" charset="-78"/>
                <a:cs typeface="Arial" panose="020B0604020202020204" pitchFamily="34" charset="0"/>
              </a:rPr>
              <a:t>Wrong answer</a:t>
            </a:r>
            <a:endParaRPr lang="ar-EG" b="1" dirty="0">
              <a:solidFill>
                <a:srgbClr val="FEFBD0"/>
              </a:solidFill>
              <a:latin typeface="Montserrat" pitchFamily="2" charset="0"/>
              <a:ea typeface="Harmattan" panose="01000503000000020003" pitchFamily="2" charset="-78"/>
              <a:cs typeface="Arial" panose="020B0604020202020204" pitchFamily="34" charset="0"/>
            </a:endParaRPr>
          </a:p>
        </p:txBody>
      </p:sp>
      <p:sp>
        <p:nvSpPr>
          <p:cNvPr id="17" name="صحيحة">
            <a:hlinkClick r:id="" action="ppaction://hlinkshowjump?jump=nextslide"/>
            <a:hlinkHover r:id="" action="ppaction://noaction" highlightClick="1">
              <a:snd r:embed="rId17" name="arrow.wav"/>
            </a:hlinkHover>
            <a:extLst>
              <a:ext uri="{FF2B5EF4-FFF2-40B4-BE49-F238E27FC236}">
                <a16:creationId xmlns:a16="http://schemas.microsoft.com/office/drawing/2014/main" id="{721674D5-1042-F8D2-DB57-1AD499FD8FC8}"/>
              </a:ext>
            </a:extLst>
          </p:cNvPr>
          <p:cNvSpPr/>
          <p:nvPr/>
        </p:nvSpPr>
        <p:spPr>
          <a:xfrm>
            <a:off x="3505200" y="2270591"/>
            <a:ext cx="5181600" cy="1101680"/>
          </a:xfrm>
          <a:prstGeom prst="roundRect">
            <a:avLst>
              <a:gd name="adj" fmla="val 0"/>
            </a:avLst>
          </a:prstGeom>
          <a:blipFill>
            <a:blip r:embed="rId18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normAutofit/>
          </a:bodyPr>
          <a:lstStyle/>
          <a:p>
            <a:pPr algn="ctr" rtl="0"/>
            <a:r>
              <a:rPr lang="en-US" b="1" dirty="0">
                <a:solidFill>
                  <a:srgbClr val="FEFBD0"/>
                </a:solidFill>
                <a:latin typeface="Montserrat" pitchFamily="2" charset="0"/>
                <a:ea typeface="Harmattan" panose="01000503000000020003" pitchFamily="2" charset="-78"/>
                <a:cs typeface="Arial" panose="020B0604020202020204" pitchFamily="34" charset="0"/>
              </a:rPr>
              <a:t>Correct answer</a:t>
            </a:r>
            <a:endParaRPr lang="ar-EG" b="1" dirty="0">
              <a:solidFill>
                <a:srgbClr val="FEFBD0"/>
              </a:solidFill>
              <a:latin typeface="Montserrat" pitchFamily="2" charset="0"/>
              <a:ea typeface="Harmattan" panose="01000503000000020003" pitchFamily="2" charset="-78"/>
              <a:cs typeface="Arial" panose="020B0604020202020204" pitchFamily="34" charset="0"/>
            </a:endParaRPr>
          </a:p>
        </p:txBody>
      </p:sp>
      <p:sp>
        <p:nvSpPr>
          <p:cNvPr id="23" name="خاطئة">
            <a:hlinkClick r:id="" action="ppaction://customshow?id=0&amp;return=true">
              <a:snd r:embed="rId16" name="mixkit-funny-fail-low-tone-2876.wav"/>
            </a:hlinkClick>
            <a:hlinkHover r:id="" action="ppaction://noaction" highlightClick="1">
              <a:snd r:embed="rId17" name="arrow.wav"/>
            </a:hlinkHover>
            <a:extLst>
              <a:ext uri="{FF2B5EF4-FFF2-40B4-BE49-F238E27FC236}">
                <a16:creationId xmlns:a16="http://schemas.microsoft.com/office/drawing/2014/main" id="{B184378A-E169-1B78-C626-A2FE5A7C1A0B}"/>
              </a:ext>
            </a:extLst>
          </p:cNvPr>
          <p:cNvSpPr/>
          <p:nvPr/>
        </p:nvSpPr>
        <p:spPr>
          <a:xfrm>
            <a:off x="3505200" y="4914162"/>
            <a:ext cx="5181600" cy="1101680"/>
          </a:xfrm>
          <a:prstGeom prst="roundRect">
            <a:avLst>
              <a:gd name="adj" fmla="val 0"/>
            </a:avLst>
          </a:prstGeom>
          <a:blipFill>
            <a:blip r:embed="rId18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normAutofit/>
          </a:bodyPr>
          <a:lstStyle/>
          <a:p>
            <a:pPr algn="ctr" rtl="0"/>
            <a:r>
              <a:rPr lang="en-US" b="1" dirty="0">
                <a:solidFill>
                  <a:srgbClr val="FEFBD0"/>
                </a:solidFill>
                <a:latin typeface="Montserrat" pitchFamily="2" charset="0"/>
                <a:ea typeface="Harmattan" panose="01000503000000020003" pitchFamily="2" charset="-78"/>
                <a:cs typeface="Arial" panose="020B0604020202020204" pitchFamily="34" charset="0"/>
              </a:rPr>
              <a:t>Wrong answer</a:t>
            </a:r>
            <a:endParaRPr lang="ar-EG" b="1" dirty="0">
              <a:solidFill>
                <a:srgbClr val="FEFBD0"/>
              </a:solidFill>
              <a:latin typeface="Montserrat" pitchFamily="2" charset="0"/>
              <a:ea typeface="Harmattan" panose="01000503000000020003" pitchFamily="2" charset="-78"/>
              <a:cs typeface="Arial" panose="020B0604020202020204" pitchFamily="34" charset="0"/>
            </a:endParaRPr>
          </a:p>
        </p:txBody>
      </p:sp>
      <p:sp>
        <p:nvSpPr>
          <p:cNvPr id="24" name="السؤال">
            <a:extLst>
              <a:ext uri="{FF2B5EF4-FFF2-40B4-BE49-F238E27FC236}">
                <a16:creationId xmlns:a16="http://schemas.microsoft.com/office/drawing/2014/main" id="{E03CE32B-EACB-8AC2-B643-E65CF5C96286}"/>
              </a:ext>
            </a:extLst>
          </p:cNvPr>
          <p:cNvSpPr txBox="1"/>
          <p:nvPr/>
        </p:nvSpPr>
        <p:spPr>
          <a:xfrm>
            <a:off x="2501900" y="647700"/>
            <a:ext cx="7188200" cy="1404468"/>
          </a:xfrm>
          <a:prstGeom prst="rect">
            <a:avLst/>
          </a:prstGeom>
          <a:noFill/>
        </p:spPr>
        <p:txBody>
          <a:bodyPr wrap="square" rtlCol="1" anchor="ctr">
            <a:normAutofit/>
          </a:bodyPr>
          <a:lstStyle/>
          <a:p>
            <a:pPr algn="ctr" rtl="0"/>
            <a:r>
              <a:rPr lang="en-US" sz="2800" b="1" dirty="0">
                <a:solidFill>
                  <a:srgbClr val="392E25"/>
                </a:solidFill>
                <a:latin typeface="Montserrat" pitchFamily="2" charset="0"/>
                <a:ea typeface="Harmattan" panose="01000503000000020003" pitchFamily="2" charset="-78"/>
                <a:cs typeface="Arial" panose="020B0604020202020204" pitchFamily="34" charset="0"/>
              </a:rPr>
              <a:t>This text is an example that can be edited within the same space.</a:t>
            </a:r>
            <a:endParaRPr lang="ar-EG" sz="2800" b="1" dirty="0">
              <a:solidFill>
                <a:srgbClr val="392E25"/>
              </a:solidFill>
              <a:latin typeface="Montserrat" pitchFamily="2" charset="0"/>
              <a:ea typeface="Harmattan" panose="01000503000000020003" pitchFamily="2" charset="-78"/>
              <a:cs typeface="Arial" panose="020B0604020202020204" pitchFamily="34" charset="0"/>
            </a:endParaRPr>
          </a:p>
        </p:txBody>
      </p:sp>
      <p:pic>
        <p:nvPicPr>
          <p:cNvPr id="3" name="اغلاق">
            <a:hlinkClick r:id="" action="ppaction://hlinkshowjump?jump=endshow"/>
            <a:hlinkHover r:id="" action="ppaction://noaction" highlightClick="1">
              <a:snd r:embed="rId19" name="click.wav"/>
            </a:hlinkHover>
            <a:extLst>
              <a:ext uri="{FF2B5EF4-FFF2-40B4-BE49-F238E27FC236}">
                <a16:creationId xmlns:a16="http://schemas.microsoft.com/office/drawing/2014/main" id="{749CA55D-DEBB-8721-36DC-FC5F6875741C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89497" y="122272"/>
            <a:ext cx="355600" cy="293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841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11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11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mixkit-coins-handling-193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11"/>
                            </p:stCondLst>
                            <p:childTnLst>
                              <p:par>
                                <p:cTn id="2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2.59259E-6 L 0.46706 0.41412 " pathEditMode="relative" rAng="0" ptsTypes="AA">
                                      <p:cBhvr>
                                        <p:cTn id="24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46" y="20694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33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011"/>
                            </p:stCondLst>
                            <p:childTnLst>
                              <p:par>
                                <p:cTn id="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mixkit-money-bag-drop-198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11"/>
                            </p:stCondLst>
                            <p:childTnLst>
                              <p:par>
                                <p:cTn id="3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21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708"/>
                            </p:stCondLst>
                            <p:childTnLst>
                              <p:par>
                                <p:cTn id="3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9708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208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 showWhenStopped="0">
                <p:cTn id="56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60204" showWhenStopped="0">
                <p:cTn id="5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16" grpId="0" animBg="1"/>
      <p:bldP spid="17" grpId="0" animBg="1"/>
      <p:bldP spid="23" grpId="0" animBg="1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g">
            <a:extLst>
              <a:ext uri="{FF2B5EF4-FFF2-40B4-BE49-F238E27FC236}">
                <a16:creationId xmlns:a16="http://schemas.microsoft.com/office/drawing/2014/main" id="{2644D0C2-B5B4-EB0E-5011-6903DF71DF2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03909"/>
            <a:ext cx="12192000" cy="6650182"/>
          </a:xfrm>
          <a:prstGeom prst="rect">
            <a:avLst/>
          </a:prstGeom>
        </p:spPr>
      </p:pic>
      <p:pic>
        <p:nvPicPr>
          <p:cNvPr id="5" name="Q2">
            <a:hlinkClick r:id="" action="ppaction://media"/>
            <a:extLst>
              <a:ext uri="{FF2B5EF4-FFF2-40B4-BE49-F238E27FC236}">
                <a16:creationId xmlns:a16="http://schemas.microsoft.com/office/drawing/2014/main" id="{8A52B297-E6E6-1A74-CC9E-AECB714FB849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146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5" name="بابل طلب">
            <a:extLst>
              <a:ext uri="{FF2B5EF4-FFF2-40B4-BE49-F238E27FC236}">
                <a16:creationId xmlns:a16="http://schemas.microsoft.com/office/drawing/2014/main" id="{247654BE-8EFF-7C7C-DFC0-3BED47814E8D}"/>
              </a:ext>
            </a:extLst>
          </p:cNvPr>
          <p:cNvGrpSpPr/>
          <p:nvPr/>
        </p:nvGrpSpPr>
        <p:grpSpPr>
          <a:xfrm>
            <a:off x="3998843" y="791275"/>
            <a:ext cx="2822778" cy="1508897"/>
            <a:chOff x="8206531" y="1387298"/>
            <a:chExt cx="2822778" cy="1508897"/>
          </a:xfrm>
        </p:grpSpPr>
        <p:pic>
          <p:nvPicPr>
            <p:cNvPr id="26" name="صورة 25">
              <a:extLst>
                <a:ext uri="{FF2B5EF4-FFF2-40B4-BE49-F238E27FC236}">
                  <a16:creationId xmlns:a16="http://schemas.microsoft.com/office/drawing/2014/main" id="{DE5050B1-E449-40E8-2ADC-E16B6DAAFED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21058292" flipH="1">
              <a:off x="8206531" y="1387298"/>
              <a:ext cx="2822778" cy="1508897"/>
            </a:xfrm>
            <a:prstGeom prst="rect">
              <a:avLst/>
            </a:prstGeom>
          </p:spPr>
        </p:pic>
        <p:sp>
          <p:nvSpPr>
            <p:cNvPr id="27" name="مربع نص 26">
              <a:extLst>
                <a:ext uri="{FF2B5EF4-FFF2-40B4-BE49-F238E27FC236}">
                  <a16:creationId xmlns:a16="http://schemas.microsoft.com/office/drawing/2014/main" id="{2E0A1872-5A11-E05A-826F-C81AF474ED32}"/>
                </a:ext>
              </a:extLst>
            </p:cNvPr>
            <p:cNvSpPr txBox="1"/>
            <p:nvPr/>
          </p:nvSpPr>
          <p:spPr>
            <a:xfrm>
              <a:off x="8274211" y="1574995"/>
              <a:ext cx="2336529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0"/>
              <a:r>
                <a:rPr lang="en-US" sz="2000" b="1" dirty="0"/>
                <a:t>I am very hungry!</a:t>
              </a:r>
              <a:endParaRPr lang="ar-EG" sz="2000" b="1" dirty="0"/>
            </a:p>
          </p:txBody>
        </p:sp>
      </p:grpSp>
      <p:pic>
        <p:nvPicPr>
          <p:cNvPr id="6" name="W3">
            <a:hlinkClick r:id="" action="ppaction://media"/>
            <a:extLst>
              <a:ext uri="{FF2B5EF4-FFF2-40B4-BE49-F238E27FC236}">
                <a16:creationId xmlns:a16="http://schemas.microsoft.com/office/drawing/2014/main" id="{0CDAE286-1873-7065-8B59-7EAF8BD7813A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" name="frame">
            <a:extLst>
              <a:ext uri="{FF2B5EF4-FFF2-40B4-BE49-F238E27FC236}">
                <a16:creationId xmlns:a16="http://schemas.microsoft.com/office/drawing/2014/main" id="{EE3C933C-5962-6C7B-D031-C2045F317617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chemeClr val="accent1">
              <a:alpha val="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EG" dirty="0">
              <a:latin typeface="Montserrat" pitchFamily="2" charset="0"/>
              <a:cs typeface="Arial" panose="020B0604020202020204" pitchFamily="34" charset="0"/>
            </a:endParaRPr>
          </a:p>
        </p:txBody>
      </p:sp>
      <p:grpSp>
        <p:nvGrpSpPr>
          <p:cNvPr id="28" name="رائع">
            <a:extLst>
              <a:ext uri="{FF2B5EF4-FFF2-40B4-BE49-F238E27FC236}">
                <a16:creationId xmlns:a16="http://schemas.microsoft.com/office/drawing/2014/main" id="{7FECEEB0-AAD1-D0E8-3567-BF70EC90E3A3}"/>
              </a:ext>
            </a:extLst>
          </p:cNvPr>
          <p:cNvGrpSpPr/>
          <p:nvPr/>
        </p:nvGrpSpPr>
        <p:grpSpPr>
          <a:xfrm>
            <a:off x="4064009" y="0"/>
            <a:ext cx="3797281" cy="2029811"/>
            <a:chOff x="8159622" y="793149"/>
            <a:chExt cx="3797281" cy="2029811"/>
          </a:xfrm>
        </p:grpSpPr>
        <p:pic>
          <p:nvPicPr>
            <p:cNvPr id="29" name="صورة 28">
              <a:extLst>
                <a:ext uri="{FF2B5EF4-FFF2-40B4-BE49-F238E27FC236}">
                  <a16:creationId xmlns:a16="http://schemas.microsoft.com/office/drawing/2014/main" id="{71E98DDE-5B79-8103-6CB2-E19B4D86FCA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541708" flipH="1" flipV="1">
              <a:off x="8159622" y="793149"/>
              <a:ext cx="3797281" cy="2029811"/>
            </a:xfrm>
            <a:prstGeom prst="rect">
              <a:avLst/>
            </a:prstGeom>
          </p:spPr>
        </p:pic>
        <p:sp>
          <p:nvSpPr>
            <p:cNvPr id="30" name="مربع نص 29">
              <a:extLst>
                <a:ext uri="{FF2B5EF4-FFF2-40B4-BE49-F238E27FC236}">
                  <a16:creationId xmlns:a16="http://schemas.microsoft.com/office/drawing/2014/main" id="{3ACEDA4B-9C97-AFDD-6C45-B948CEBD7905}"/>
                </a:ext>
              </a:extLst>
            </p:cNvPr>
            <p:cNvSpPr txBox="1"/>
            <p:nvPr/>
          </p:nvSpPr>
          <p:spPr>
            <a:xfrm>
              <a:off x="8162136" y="1834049"/>
              <a:ext cx="3421482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0"/>
              <a:r>
                <a:rPr lang="en-US" sz="2400" b="1" dirty="0"/>
                <a:t>This is amazing!</a:t>
              </a:r>
              <a:endParaRPr lang="ar-EG" sz="2400" b="1" dirty="0"/>
            </a:p>
          </p:txBody>
        </p:sp>
      </p:grpSp>
      <p:pic>
        <p:nvPicPr>
          <p:cNvPr id="2" name="purse">
            <a:extLst>
              <a:ext uri="{FF2B5EF4-FFF2-40B4-BE49-F238E27FC236}">
                <a16:creationId xmlns:a16="http://schemas.microsoft.com/office/drawing/2014/main" id="{C9ABE8D3-5D52-DAC3-016E-D4075F9A1F14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1089481" y="5695613"/>
            <a:ext cx="1076551" cy="1076551"/>
          </a:xfrm>
          <a:prstGeom prst="rect">
            <a:avLst/>
          </a:prstGeom>
        </p:spPr>
      </p:pic>
      <p:grpSp>
        <p:nvGrpSpPr>
          <p:cNvPr id="33" name="coins">
            <a:extLst>
              <a:ext uri="{FF2B5EF4-FFF2-40B4-BE49-F238E27FC236}">
                <a16:creationId xmlns:a16="http://schemas.microsoft.com/office/drawing/2014/main" id="{DDFDCDCE-0800-3198-F5E1-0459707ECCF8}"/>
              </a:ext>
            </a:extLst>
          </p:cNvPr>
          <p:cNvGrpSpPr/>
          <p:nvPr/>
        </p:nvGrpSpPr>
        <p:grpSpPr>
          <a:xfrm>
            <a:off x="4084330" y="1320235"/>
            <a:ext cx="3756637" cy="4287944"/>
            <a:chOff x="4338878" y="1374512"/>
            <a:chExt cx="3756637" cy="4287944"/>
          </a:xfrm>
        </p:grpSpPr>
        <p:pic>
          <p:nvPicPr>
            <p:cNvPr id="34" name="coin">
              <a:extLst>
                <a:ext uri="{FF2B5EF4-FFF2-40B4-BE49-F238E27FC236}">
                  <a16:creationId xmlns:a16="http://schemas.microsoft.com/office/drawing/2014/main" id="{F1944883-9A3B-9F41-5A6A-A9AF85270CE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 rot="3597087">
              <a:off x="4338878" y="2156038"/>
              <a:ext cx="3506418" cy="3506418"/>
            </a:xfrm>
            <a:prstGeom prst="rect">
              <a:avLst/>
            </a:prstGeom>
          </p:spPr>
        </p:pic>
        <p:pic>
          <p:nvPicPr>
            <p:cNvPr id="35" name="coin">
              <a:extLst>
                <a:ext uri="{FF2B5EF4-FFF2-40B4-BE49-F238E27FC236}">
                  <a16:creationId xmlns:a16="http://schemas.microsoft.com/office/drawing/2014/main" id="{AA8F5B65-070F-B182-A631-4FDC98AC924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 rot="3491171">
              <a:off x="4589097" y="1798009"/>
              <a:ext cx="3506418" cy="3506418"/>
            </a:xfrm>
            <a:prstGeom prst="rect">
              <a:avLst/>
            </a:prstGeom>
          </p:spPr>
        </p:pic>
        <p:pic>
          <p:nvPicPr>
            <p:cNvPr id="36" name="coin">
              <a:extLst>
                <a:ext uri="{FF2B5EF4-FFF2-40B4-BE49-F238E27FC236}">
                  <a16:creationId xmlns:a16="http://schemas.microsoft.com/office/drawing/2014/main" id="{CABF3139-A1C2-0E82-CB18-D2EA6E822C2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 rot="3617881">
              <a:off x="4342790" y="1374512"/>
              <a:ext cx="3506418" cy="3506418"/>
            </a:xfrm>
            <a:prstGeom prst="rect">
              <a:avLst/>
            </a:prstGeom>
          </p:spPr>
        </p:pic>
      </p:grpSp>
      <p:pic>
        <p:nvPicPr>
          <p:cNvPr id="15" name="خلفية السؤال">
            <a:extLst>
              <a:ext uri="{FF2B5EF4-FFF2-40B4-BE49-F238E27FC236}">
                <a16:creationId xmlns:a16="http://schemas.microsoft.com/office/drawing/2014/main" id="{449716E9-76A4-1E97-017F-C9FA977D98AE}"/>
              </a:ext>
            </a:extLst>
          </p:cNvPr>
          <p:cNvPicPr>
            <a:picLocks noChangeAspect="1"/>
          </p:cNvPicPr>
          <p:nvPr/>
        </p:nvPicPr>
        <p:blipFill>
          <a:blip r:embed="rId15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1460826" y="81916"/>
            <a:ext cx="9270348" cy="6578518"/>
          </a:xfrm>
          <a:prstGeom prst="rect">
            <a:avLst/>
          </a:prstGeom>
        </p:spPr>
      </p:pic>
      <p:sp>
        <p:nvSpPr>
          <p:cNvPr id="16" name="خاطئة">
            <a:hlinkClick r:id="" action="ppaction://customshow?id=1&amp;return=true">
              <a:snd r:embed="rId16" name="mixkit-funny-fail-low-tone-2876.wav"/>
            </a:hlinkClick>
            <a:hlinkHover r:id="" action="ppaction://noaction" highlightClick="1">
              <a:snd r:embed="rId17" name="arrow.wav"/>
            </a:hlinkHover>
            <a:extLst>
              <a:ext uri="{FF2B5EF4-FFF2-40B4-BE49-F238E27FC236}">
                <a16:creationId xmlns:a16="http://schemas.microsoft.com/office/drawing/2014/main" id="{D7D6D169-41EA-EEB1-A726-9692F4464E75}"/>
              </a:ext>
            </a:extLst>
          </p:cNvPr>
          <p:cNvSpPr/>
          <p:nvPr/>
        </p:nvSpPr>
        <p:spPr>
          <a:xfrm>
            <a:off x="3505200" y="2258638"/>
            <a:ext cx="5181600" cy="1101680"/>
          </a:xfrm>
          <a:prstGeom prst="roundRect">
            <a:avLst>
              <a:gd name="adj" fmla="val 0"/>
            </a:avLst>
          </a:prstGeom>
          <a:blipFill>
            <a:blip r:embed="rId18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normAutofit/>
          </a:bodyPr>
          <a:lstStyle/>
          <a:p>
            <a:pPr algn="ctr" rtl="0"/>
            <a:r>
              <a:rPr lang="en-US" b="1" dirty="0">
                <a:solidFill>
                  <a:srgbClr val="FEFBD0"/>
                </a:solidFill>
                <a:latin typeface="Montserrat" pitchFamily="2" charset="0"/>
                <a:ea typeface="Harmattan" panose="01000503000000020003" pitchFamily="2" charset="-78"/>
                <a:cs typeface="Arial" panose="020B0604020202020204" pitchFamily="34" charset="0"/>
              </a:rPr>
              <a:t>Wrong answer</a:t>
            </a:r>
            <a:endParaRPr lang="ar-EG" b="1" dirty="0">
              <a:solidFill>
                <a:srgbClr val="FEFBD0"/>
              </a:solidFill>
              <a:latin typeface="Montserrat" pitchFamily="2" charset="0"/>
              <a:ea typeface="Harmattan" panose="01000503000000020003" pitchFamily="2" charset="-78"/>
              <a:cs typeface="Arial" panose="020B0604020202020204" pitchFamily="34" charset="0"/>
            </a:endParaRPr>
          </a:p>
        </p:txBody>
      </p:sp>
      <p:sp>
        <p:nvSpPr>
          <p:cNvPr id="17" name="صحيحة">
            <a:hlinkClick r:id="" action="ppaction://hlinkshowjump?jump=nextslide"/>
            <a:hlinkHover r:id="" action="ppaction://noaction" highlightClick="1">
              <a:snd r:embed="rId17" name="arrow.wav"/>
            </a:hlinkHover>
            <a:extLst>
              <a:ext uri="{FF2B5EF4-FFF2-40B4-BE49-F238E27FC236}">
                <a16:creationId xmlns:a16="http://schemas.microsoft.com/office/drawing/2014/main" id="{9BB9727D-C913-20BE-3A7E-1B18ADCDD953}"/>
              </a:ext>
            </a:extLst>
          </p:cNvPr>
          <p:cNvSpPr/>
          <p:nvPr/>
        </p:nvSpPr>
        <p:spPr>
          <a:xfrm>
            <a:off x="3505200" y="3531045"/>
            <a:ext cx="5181600" cy="1101680"/>
          </a:xfrm>
          <a:prstGeom prst="roundRect">
            <a:avLst>
              <a:gd name="adj" fmla="val 0"/>
            </a:avLst>
          </a:prstGeom>
          <a:blipFill>
            <a:blip r:embed="rId18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normAutofit/>
          </a:bodyPr>
          <a:lstStyle/>
          <a:p>
            <a:pPr algn="ctr" rtl="0"/>
            <a:r>
              <a:rPr lang="en-US" b="1" dirty="0">
                <a:solidFill>
                  <a:srgbClr val="FEFBD0"/>
                </a:solidFill>
                <a:latin typeface="Montserrat" pitchFamily="2" charset="0"/>
                <a:ea typeface="Harmattan" panose="01000503000000020003" pitchFamily="2" charset="-78"/>
                <a:cs typeface="Arial" panose="020B0604020202020204" pitchFamily="34" charset="0"/>
              </a:rPr>
              <a:t>Correct answer</a:t>
            </a:r>
            <a:endParaRPr lang="ar-EG" b="1" dirty="0">
              <a:solidFill>
                <a:srgbClr val="FEFBD0"/>
              </a:solidFill>
              <a:latin typeface="Montserrat" pitchFamily="2" charset="0"/>
              <a:ea typeface="Harmattan" panose="01000503000000020003" pitchFamily="2" charset="-78"/>
              <a:cs typeface="Arial" panose="020B0604020202020204" pitchFamily="34" charset="0"/>
            </a:endParaRPr>
          </a:p>
        </p:txBody>
      </p:sp>
      <p:sp>
        <p:nvSpPr>
          <p:cNvPr id="23" name="خاطئة">
            <a:hlinkClick r:id="" action="ppaction://customshow?id=0&amp;return=true">
              <a:snd r:embed="rId16" name="mixkit-funny-fail-low-tone-2876.wav"/>
            </a:hlinkClick>
            <a:hlinkHover r:id="" action="ppaction://noaction" highlightClick="1">
              <a:snd r:embed="rId17" name="arrow.wav"/>
            </a:hlinkHover>
            <a:extLst>
              <a:ext uri="{FF2B5EF4-FFF2-40B4-BE49-F238E27FC236}">
                <a16:creationId xmlns:a16="http://schemas.microsoft.com/office/drawing/2014/main" id="{66462FE9-CDFF-B6D8-C20E-4C7E545E6A1D}"/>
              </a:ext>
            </a:extLst>
          </p:cNvPr>
          <p:cNvSpPr/>
          <p:nvPr/>
        </p:nvSpPr>
        <p:spPr>
          <a:xfrm>
            <a:off x="3505200" y="4911944"/>
            <a:ext cx="5181600" cy="1101680"/>
          </a:xfrm>
          <a:prstGeom prst="roundRect">
            <a:avLst>
              <a:gd name="adj" fmla="val 0"/>
            </a:avLst>
          </a:prstGeom>
          <a:blipFill>
            <a:blip r:embed="rId18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normAutofit/>
          </a:bodyPr>
          <a:lstStyle/>
          <a:p>
            <a:pPr algn="ctr" rtl="0"/>
            <a:r>
              <a:rPr lang="en-US" b="1" dirty="0">
                <a:solidFill>
                  <a:srgbClr val="FEFBD0"/>
                </a:solidFill>
                <a:latin typeface="Montserrat" pitchFamily="2" charset="0"/>
                <a:ea typeface="Harmattan" panose="01000503000000020003" pitchFamily="2" charset="-78"/>
                <a:cs typeface="Arial" panose="020B0604020202020204" pitchFamily="34" charset="0"/>
              </a:rPr>
              <a:t>Wrong answer</a:t>
            </a:r>
            <a:endParaRPr lang="ar-EG" b="1" dirty="0">
              <a:solidFill>
                <a:srgbClr val="FEFBD0"/>
              </a:solidFill>
              <a:latin typeface="Montserrat" pitchFamily="2" charset="0"/>
              <a:ea typeface="Harmattan" panose="01000503000000020003" pitchFamily="2" charset="-78"/>
              <a:cs typeface="Arial" panose="020B0604020202020204" pitchFamily="34" charset="0"/>
            </a:endParaRPr>
          </a:p>
        </p:txBody>
      </p:sp>
      <p:sp>
        <p:nvSpPr>
          <p:cNvPr id="24" name="السؤال">
            <a:extLst>
              <a:ext uri="{FF2B5EF4-FFF2-40B4-BE49-F238E27FC236}">
                <a16:creationId xmlns:a16="http://schemas.microsoft.com/office/drawing/2014/main" id="{AC6B0749-9B4D-669B-CA0D-78E678FA4C50}"/>
              </a:ext>
            </a:extLst>
          </p:cNvPr>
          <p:cNvSpPr txBox="1"/>
          <p:nvPr/>
        </p:nvSpPr>
        <p:spPr>
          <a:xfrm>
            <a:off x="2501900" y="647700"/>
            <a:ext cx="7188200" cy="1404468"/>
          </a:xfrm>
          <a:prstGeom prst="rect">
            <a:avLst/>
          </a:prstGeom>
          <a:noFill/>
        </p:spPr>
        <p:txBody>
          <a:bodyPr wrap="square" rtlCol="1" anchor="ctr">
            <a:normAutofit/>
          </a:bodyPr>
          <a:lstStyle/>
          <a:p>
            <a:pPr algn="ctr" rtl="0"/>
            <a:r>
              <a:rPr lang="en-US" sz="2800" b="1" dirty="0">
                <a:solidFill>
                  <a:srgbClr val="392E25"/>
                </a:solidFill>
                <a:latin typeface="Montserrat" pitchFamily="2" charset="0"/>
                <a:ea typeface="Harmattan" panose="01000503000000020003" pitchFamily="2" charset="-78"/>
                <a:cs typeface="Arial" panose="020B0604020202020204" pitchFamily="34" charset="0"/>
              </a:rPr>
              <a:t>This text is an example that can be edited within the same space.</a:t>
            </a:r>
            <a:endParaRPr lang="ar-EG" sz="2800" b="1" dirty="0">
              <a:solidFill>
                <a:srgbClr val="392E25"/>
              </a:solidFill>
              <a:latin typeface="Montserrat" pitchFamily="2" charset="0"/>
              <a:ea typeface="Harmattan" panose="01000503000000020003" pitchFamily="2" charset="-78"/>
              <a:cs typeface="Arial" panose="020B0604020202020204" pitchFamily="34" charset="0"/>
            </a:endParaRPr>
          </a:p>
        </p:txBody>
      </p:sp>
      <p:pic>
        <p:nvPicPr>
          <p:cNvPr id="3" name="اغلاق">
            <a:hlinkClick r:id="" action="ppaction://hlinkshowjump?jump=endshow"/>
            <a:hlinkHover r:id="" action="ppaction://noaction" highlightClick="1">
              <a:snd r:embed="rId19" name="click.wav"/>
            </a:hlinkHover>
            <a:extLst>
              <a:ext uri="{FF2B5EF4-FFF2-40B4-BE49-F238E27FC236}">
                <a16:creationId xmlns:a16="http://schemas.microsoft.com/office/drawing/2014/main" id="{EA0AD6E9-7CE6-400A-8EA1-EC6C87AD9FB4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89497" y="122272"/>
            <a:ext cx="355600" cy="293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348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1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11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11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mixkit-coins-handling-193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11"/>
                            </p:stCondLst>
                            <p:childTnLst>
                              <p:par>
                                <p:cTn id="2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0.46706 0.41412 " pathEditMode="relative" rAng="0" ptsTypes="AA">
                                      <p:cBhvr>
                                        <p:cTn id="24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46" y="20694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33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011"/>
                            </p:stCondLst>
                            <p:childTnLst>
                              <p:par>
                                <p:cTn id="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mixkit-money-bag-drop-198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11"/>
                            </p:stCondLst>
                            <p:childTnLst>
                              <p:par>
                                <p:cTn id="3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28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376"/>
                            </p:stCondLst>
                            <p:childTnLst>
                              <p:par>
                                <p:cTn id="3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376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876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57143" showWhenStopped="0">
                <p:cTn id="56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100000" showWhenStopped="0">
                <p:cTn id="5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16" grpId="0" animBg="1"/>
      <p:bldP spid="17" grpId="0" animBg="1"/>
      <p:bldP spid="23" grpId="0" animBg="1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g">
            <a:extLst>
              <a:ext uri="{FF2B5EF4-FFF2-40B4-BE49-F238E27FC236}">
                <a16:creationId xmlns:a16="http://schemas.microsoft.com/office/drawing/2014/main" id="{2644D0C2-B5B4-EB0E-5011-6903DF71DF2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03909"/>
            <a:ext cx="12192000" cy="6650182"/>
          </a:xfrm>
          <a:prstGeom prst="rect">
            <a:avLst/>
          </a:prstGeom>
        </p:spPr>
      </p:pic>
      <p:pic>
        <p:nvPicPr>
          <p:cNvPr id="5" name="q11">
            <a:hlinkClick r:id="" action="ppaction://media"/>
            <a:extLst>
              <a:ext uri="{FF2B5EF4-FFF2-40B4-BE49-F238E27FC236}">
                <a16:creationId xmlns:a16="http://schemas.microsoft.com/office/drawing/2014/main" id="{9B3D8D71-687B-712A-DA5A-8A323F428B8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5" name="بابل طلب">
            <a:extLst>
              <a:ext uri="{FF2B5EF4-FFF2-40B4-BE49-F238E27FC236}">
                <a16:creationId xmlns:a16="http://schemas.microsoft.com/office/drawing/2014/main" id="{247654BE-8EFF-7C7C-DFC0-3BED47814E8D}"/>
              </a:ext>
            </a:extLst>
          </p:cNvPr>
          <p:cNvGrpSpPr/>
          <p:nvPr/>
        </p:nvGrpSpPr>
        <p:grpSpPr>
          <a:xfrm>
            <a:off x="4316089" y="2295397"/>
            <a:ext cx="2575343" cy="1254837"/>
            <a:chOff x="8221057" y="1423611"/>
            <a:chExt cx="2575343" cy="1254837"/>
          </a:xfrm>
        </p:grpSpPr>
        <p:pic>
          <p:nvPicPr>
            <p:cNvPr id="26" name="صورة 25">
              <a:extLst>
                <a:ext uri="{FF2B5EF4-FFF2-40B4-BE49-F238E27FC236}">
                  <a16:creationId xmlns:a16="http://schemas.microsoft.com/office/drawing/2014/main" id="{DE5050B1-E449-40E8-2ADC-E16B6DAAFED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21058292" flipH="1">
              <a:off x="8448906" y="1423611"/>
              <a:ext cx="2347494" cy="1254837"/>
            </a:xfrm>
            <a:prstGeom prst="rect">
              <a:avLst/>
            </a:prstGeom>
          </p:spPr>
        </p:pic>
        <p:sp>
          <p:nvSpPr>
            <p:cNvPr id="27" name="مربع نص 26">
              <a:extLst>
                <a:ext uri="{FF2B5EF4-FFF2-40B4-BE49-F238E27FC236}">
                  <a16:creationId xmlns:a16="http://schemas.microsoft.com/office/drawing/2014/main" id="{2E0A1872-5A11-E05A-826F-C81AF474ED32}"/>
                </a:ext>
              </a:extLst>
            </p:cNvPr>
            <p:cNvSpPr txBox="1"/>
            <p:nvPr/>
          </p:nvSpPr>
          <p:spPr>
            <a:xfrm>
              <a:off x="8221057" y="1496669"/>
              <a:ext cx="2336529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0"/>
              <a:r>
                <a:rPr lang="en-US" sz="2000" b="1" dirty="0"/>
                <a:t>I want</a:t>
              </a:r>
            </a:p>
            <a:p>
              <a:pPr algn="ctr" rtl="0"/>
              <a:r>
                <a:rPr lang="en-US" sz="2000" b="1" dirty="0"/>
                <a:t> a meal!</a:t>
              </a:r>
              <a:endParaRPr lang="ar-EG" sz="2000" b="1" dirty="0"/>
            </a:p>
          </p:txBody>
        </p:sp>
      </p:grpSp>
      <p:pic>
        <p:nvPicPr>
          <p:cNvPr id="4" name="W2">
            <a:hlinkClick r:id="" action="ppaction://media"/>
            <a:extLst>
              <a:ext uri="{FF2B5EF4-FFF2-40B4-BE49-F238E27FC236}">
                <a16:creationId xmlns:a16="http://schemas.microsoft.com/office/drawing/2014/main" id="{226324BD-0D7C-4976-5298-8BD1744E80CC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" name="frame">
            <a:extLst>
              <a:ext uri="{FF2B5EF4-FFF2-40B4-BE49-F238E27FC236}">
                <a16:creationId xmlns:a16="http://schemas.microsoft.com/office/drawing/2014/main" id="{EE3C933C-5962-6C7B-D031-C2045F317617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chemeClr val="accent1">
              <a:alpha val="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EG" dirty="0">
              <a:latin typeface="Montserrat" pitchFamily="2" charset="0"/>
              <a:cs typeface="Arial" panose="020B0604020202020204" pitchFamily="34" charset="0"/>
            </a:endParaRPr>
          </a:p>
        </p:txBody>
      </p:sp>
      <p:grpSp>
        <p:nvGrpSpPr>
          <p:cNvPr id="28" name="رائع">
            <a:extLst>
              <a:ext uri="{FF2B5EF4-FFF2-40B4-BE49-F238E27FC236}">
                <a16:creationId xmlns:a16="http://schemas.microsoft.com/office/drawing/2014/main" id="{7FECEEB0-AAD1-D0E8-3567-BF70EC90E3A3}"/>
              </a:ext>
            </a:extLst>
          </p:cNvPr>
          <p:cNvGrpSpPr/>
          <p:nvPr/>
        </p:nvGrpSpPr>
        <p:grpSpPr>
          <a:xfrm>
            <a:off x="4064009" y="63843"/>
            <a:ext cx="3797281" cy="2029811"/>
            <a:chOff x="8159622" y="793149"/>
            <a:chExt cx="3797281" cy="2029811"/>
          </a:xfrm>
        </p:grpSpPr>
        <p:pic>
          <p:nvPicPr>
            <p:cNvPr id="29" name="صورة 28">
              <a:extLst>
                <a:ext uri="{FF2B5EF4-FFF2-40B4-BE49-F238E27FC236}">
                  <a16:creationId xmlns:a16="http://schemas.microsoft.com/office/drawing/2014/main" id="{71E98DDE-5B79-8103-6CB2-E19B4D86FCA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541708" flipH="1" flipV="1">
              <a:off x="8159622" y="793149"/>
              <a:ext cx="3797281" cy="2029811"/>
            </a:xfrm>
            <a:prstGeom prst="rect">
              <a:avLst/>
            </a:prstGeom>
          </p:spPr>
        </p:pic>
        <p:sp>
          <p:nvSpPr>
            <p:cNvPr id="30" name="مربع نص 29">
              <a:extLst>
                <a:ext uri="{FF2B5EF4-FFF2-40B4-BE49-F238E27FC236}">
                  <a16:creationId xmlns:a16="http://schemas.microsoft.com/office/drawing/2014/main" id="{3ACEDA4B-9C97-AFDD-6C45-B948CEBD7905}"/>
                </a:ext>
              </a:extLst>
            </p:cNvPr>
            <p:cNvSpPr txBox="1"/>
            <p:nvPr/>
          </p:nvSpPr>
          <p:spPr>
            <a:xfrm>
              <a:off x="8555635" y="1780988"/>
              <a:ext cx="273050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0"/>
              <a:r>
                <a:rPr lang="en-US" sz="3600" b="1" dirty="0"/>
                <a:t>Excellent!</a:t>
              </a:r>
              <a:endParaRPr lang="ar-EG" sz="3600" b="1" dirty="0"/>
            </a:p>
          </p:txBody>
        </p:sp>
      </p:grpSp>
      <p:pic>
        <p:nvPicPr>
          <p:cNvPr id="2" name="purse">
            <a:extLst>
              <a:ext uri="{FF2B5EF4-FFF2-40B4-BE49-F238E27FC236}">
                <a16:creationId xmlns:a16="http://schemas.microsoft.com/office/drawing/2014/main" id="{C9ABE8D3-5D52-DAC3-016E-D4075F9A1F14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1089481" y="5695613"/>
            <a:ext cx="1076551" cy="1076551"/>
          </a:xfrm>
          <a:prstGeom prst="rect">
            <a:avLst/>
          </a:prstGeom>
        </p:spPr>
      </p:pic>
      <p:grpSp>
        <p:nvGrpSpPr>
          <p:cNvPr id="33" name="coins">
            <a:extLst>
              <a:ext uri="{FF2B5EF4-FFF2-40B4-BE49-F238E27FC236}">
                <a16:creationId xmlns:a16="http://schemas.microsoft.com/office/drawing/2014/main" id="{DDFDCDCE-0800-3198-F5E1-0459707ECCF8}"/>
              </a:ext>
            </a:extLst>
          </p:cNvPr>
          <p:cNvGrpSpPr/>
          <p:nvPr/>
        </p:nvGrpSpPr>
        <p:grpSpPr>
          <a:xfrm>
            <a:off x="4084330" y="1320235"/>
            <a:ext cx="3626442" cy="4287944"/>
            <a:chOff x="4338878" y="1374512"/>
            <a:chExt cx="3626442" cy="4287944"/>
          </a:xfrm>
        </p:grpSpPr>
        <p:pic>
          <p:nvPicPr>
            <p:cNvPr id="34" name="coin">
              <a:extLst>
                <a:ext uri="{FF2B5EF4-FFF2-40B4-BE49-F238E27FC236}">
                  <a16:creationId xmlns:a16="http://schemas.microsoft.com/office/drawing/2014/main" id="{F1944883-9A3B-9F41-5A6A-A9AF85270CE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 rot="3597087">
              <a:off x="4338878" y="2156038"/>
              <a:ext cx="3506418" cy="3506418"/>
            </a:xfrm>
            <a:prstGeom prst="rect">
              <a:avLst/>
            </a:prstGeom>
          </p:spPr>
        </p:pic>
        <p:pic>
          <p:nvPicPr>
            <p:cNvPr id="35" name="coin">
              <a:extLst>
                <a:ext uri="{FF2B5EF4-FFF2-40B4-BE49-F238E27FC236}">
                  <a16:creationId xmlns:a16="http://schemas.microsoft.com/office/drawing/2014/main" id="{AA8F5B65-070F-B182-A631-4FDC98AC924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 rot="3491171">
              <a:off x="4342359" y="1798009"/>
              <a:ext cx="3506418" cy="3506418"/>
            </a:xfrm>
            <a:prstGeom prst="rect">
              <a:avLst/>
            </a:prstGeom>
          </p:spPr>
        </p:pic>
        <p:pic>
          <p:nvPicPr>
            <p:cNvPr id="36" name="coin">
              <a:extLst>
                <a:ext uri="{FF2B5EF4-FFF2-40B4-BE49-F238E27FC236}">
                  <a16:creationId xmlns:a16="http://schemas.microsoft.com/office/drawing/2014/main" id="{CABF3139-A1C2-0E82-CB18-D2EA6E822C2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 rot="3617881">
              <a:off x="4458902" y="1374512"/>
              <a:ext cx="3506418" cy="3506418"/>
            </a:xfrm>
            <a:prstGeom prst="rect">
              <a:avLst/>
            </a:prstGeom>
          </p:spPr>
        </p:pic>
      </p:grpSp>
      <p:pic>
        <p:nvPicPr>
          <p:cNvPr id="15" name="خلفية السؤال">
            <a:extLst>
              <a:ext uri="{FF2B5EF4-FFF2-40B4-BE49-F238E27FC236}">
                <a16:creationId xmlns:a16="http://schemas.microsoft.com/office/drawing/2014/main" id="{449716E9-76A4-1E97-017F-C9FA977D98AE}"/>
              </a:ext>
            </a:extLst>
          </p:cNvPr>
          <p:cNvPicPr>
            <a:picLocks noChangeAspect="1"/>
          </p:cNvPicPr>
          <p:nvPr/>
        </p:nvPicPr>
        <p:blipFill>
          <a:blip r:embed="rId15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1460826" y="81916"/>
            <a:ext cx="9270348" cy="6578518"/>
          </a:xfrm>
          <a:prstGeom prst="rect">
            <a:avLst/>
          </a:prstGeom>
        </p:spPr>
      </p:pic>
      <p:sp>
        <p:nvSpPr>
          <p:cNvPr id="16" name="خاطئة">
            <a:hlinkClick r:id="" action="ppaction://customshow?id=1&amp;return=true">
              <a:snd r:embed="rId16" name="mixkit-funny-fail-low-tone-2876.wav"/>
            </a:hlinkClick>
            <a:hlinkHover r:id="" action="ppaction://noaction" highlightClick="1">
              <a:snd r:embed="rId17" name="arrow.wav"/>
            </a:hlinkHover>
            <a:extLst>
              <a:ext uri="{FF2B5EF4-FFF2-40B4-BE49-F238E27FC236}">
                <a16:creationId xmlns:a16="http://schemas.microsoft.com/office/drawing/2014/main" id="{D7D6D169-41EA-EEB1-A726-9692F4464E75}"/>
              </a:ext>
            </a:extLst>
          </p:cNvPr>
          <p:cNvSpPr/>
          <p:nvPr/>
        </p:nvSpPr>
        <p:spPr>
          <a:xfrm>
            <a:off x="3505200" y="3546549"/>
            <a:ext cx="5181600" cy="1101680"/>
          </a:xfrm>
          <a:prstGeom prst="roundRect">
            <a:avLst>
              <a:gd name="adj" fmla="val 0"/>
            </a:avLst>
          </a:prstGeom>
          <a:blipFill>
            <a:blip r:embed="rId18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normAutofit/>
          </a:bodyPr>
          <a:lstStyle/>
          <a:p>
            <a:pPr algn="ctr" rtl="0"/>
            <a:r>
              <a:rPr lang="en-US" b="1" dirty="0">
                <a:solidFill>
                  <a:srgbClr val="FEFBD0"/>
                </a:solidFill>
                <a:latin typeface="Montserrat" pitchFamily="2" charset="0"/>
                <a:ea typeface="Harmattan" panose="01000503000000020003" pitchFamily="2" charset="-78"/>
                <a:cs typeface="Arial" panose="020B0604020202020204" pitchFamily="34" charset="0"/>
              </a:rPr>
              <a:t>Wrong answer</a:t>
            </a:r>
            <a:endParaRPr lang="ar-EG" b="1" dirty="0">
              <a:solidFill>
                <a:srgbClr val="FEFBD0"/>
              </a:solidFill>
              <a:latin typeface="Montserrat" pitchFamily="2" charset="0"/>
              <a:ea typeface="Harmattan" panose="01000503000000020003" pitchFamily="2" charset="-78"/>
              <a:cs typeface="Arial" panose="020B0604020202020204" pitchFamily="34" charset="0"/>
            </a:endParaRPr>
          </a:p>
        </p:txBody>
      </p:sp>
      <p:sp>
        <p:nvSpPr>
          <p:cNvPr id="17" name="صحيحة">
            <a:hlinkClick r:id="" action="ppaction://hlinkshowjump?jump=nextslide"/>
            <a:hlinkHover r:id="" action="ppaction://noaction" highlightClick="1">
              <a:snd r:embed="rId17" name="arrow.wav"/>
            </a:hlinkHover>
            <a:extLst>
              <a:ext uri="{FF2B5EF4-FFF2-40B4-BE49-F238E27FC236}">
                <a16:creationId xmlns:a16="http://schemas.microsoft.com/office/drawing/2014/main" id="{9BB9727D-C913-20BE-3A7E-1B18ADCDD953}"/>
              </a:ext>
            </a:extLst>
          </p:cNvPr>
          <p:cNvSpPr/>
          <p:nvPr/>
        </p:nvSpPr>
        <p:spPr>
          <a:xfrm>
            <a:off x="3505200" y="4907544"/>
            <a:ext cx="5181600" cy="1101680"/>
          </a:xfrm>
          <a:prstGeom prst="roundRect">
            <a:avLst>
              <a:gd name="adj" fmla="val 0"/>
            </a:avLst>
          </a:prstGeom>
          <a:blipFill>
            <a:blip r:embed="rId18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normAutofit/>
          </a:bodyPr>
          <a:lstStyle/>
          <a:p>
            <a:pPr algn="ctr" rtl="0"/>
            <a:r>
              <a:rPr lang="en-US" b="1" dirty="0">
                <a:solidFill>
                  <a:srgbClr val="FEFBD0"/>
                </a:solidFill>
                <a:latin typeface="Montserrat" pitchFamily="2" charset="0"/>
                <a:ea typeface="Harmattan" panose="01000503000000020003" pitchFamily="2" charset="-78"/>
                <a:cs typeface="Arial" panose="020B0604020202020204" pitchFamily="34" charset="0"/>
              </a:rPr>
              <a:t>Correct answer</a:t>
            </a:r>
            <a:endParaRPr lang="ar-EG" b="1" dirty="0">
              <a:solidFill>
                <a:srgbClr val="FEFBD0"/>
              </a:solidFill>
              <a:latin typeface="Montserrat" pitchFamily="2" charset="0"/>
              <a:ea typeface="Harmattan" panose="01000503000000020003" pitchFamily="2" charset="-78"/>
              <a:cs typeface="Arial" panose="020B0604020202020204" pitchFamily="34" charset="0"/>
            </a:endParaRPr>
          </a:p>
        </p:txBody>
      </p:sp>
      <p:sp>
        <p:nvSpPr>
          <p:cNvPr id="23" name="خاطئة">
            <a:hlinkClick r:id="" action="ppaction://customshow?id=0&amp;return=true">
              <a:snd r:embed="rId16" name="mixkit-funny-fail-low-tone-2876.wav"/>
            </a:hlinkClick>
            <a:hlinkHover r:id="" action="ppaction://noaction" highlightClick="1">
              <a:snd r:embed="rId17" name="arrow.wav"/>
            </a:hlinkHover>
            <a:extLst>
              <a:ext uri="{FF2B5EF4-FFF2-40B4-BE49-F238E27FC236}">
                <a16:creationId xmlns:a16="http://schemas.microsoft.com/office/drawing/2014/main" id="{66462FE9-CDFF-B6D8-C20E-4C7E545E6A1D}"/>
              </a:ext>
            </a:extLst>
          </p:cNvPr>
          <p:cNvSpPr/>
          <p:nvPr/>
        </p:nvSpPr>
        <p:spPr>
          <a:xfrm>
            <a:off x="3505200" y="2259665"/>
            <a:ext cx="5181600" cy="1101680"/>
          </a:xfrm>
          <a:prstGeom prst="roundRect">
            <a:avLst>
              <a:gd name="adj" fmla="val 0"/>
            </a:avLst>
          </a:prstGeom>
          <a:blipFill>
            <a:blip r:embed="rId18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normAutofit/>
          </a:bodyPr>
          <a:lstStyle/>
          <a:p>
            <a:pPr algn="ctr" rtl="0"/>
            <a:r>
              <a:rPr lang="en-US" b="1" dirty="0">
                <a:solidFill>
                  <a:srgbClr val="FEFBD0"/>
                </a:solidFill>
                <a:latin typeface="Montserrat" pitchFamily="2" charset="0"/>
                <a:ea typeface="Harmattan" panose="01000503000000020003" pitchFamily="2" charset="-78"/>
                <a:cs typeface="Arial" panose="020B0604020202020204" pitchFamily="34" charset="0"/>
              </a:rPr>
              <a:t>Wrong answer</a:t>
            </a:r>
            <a:endParaRPr lang="ar-EG" b="1" dirty="0">
              <a:solidFill>
                <a:srgbClr val="FEFBD0"/>
              </a:solidFill>
              <a:latin typeface="Montserrat" pitchFamily="2" charset="0"/>
              <a:ea typeface="Harmattan" panose="01000503000000020003" pitchFamily="2" charset="-78"/>
              <a:cs typeface="Arial" panose="020B0604020202020204" pitchFamily="34" charset="0"/>
            </a:endParaRPr>
          </a:p>
        </p:txBody>
      </p:sp>
      <p:sp>
        <p:nvSpPr>
          <p:cNvPr id="24" name="السؤال">
            <a:extLst>
              <a:ext uri="{FF2B5EF4-FFF2-40B4-BE49-F238E27FC236}">
                <a16:creationId xmlns:a16="http://schemas.microsoft.com/office/drawing/2014/main" id="{AC6B0749-9B4D-669B-CA0D-78E678FA4C50}"/>
              </a:ext>
            </a:extLst>
          </p:cNvPr>
          <p:cNvSpPr txBox="1"/>
          <p:nvPr/>
        </p:nvSpPr>
        <p:spPr>
          <a:xfrm>
            <a:off x="2501900" y="647700"/>
            <a:ext cx="7188200" cy="1404468"/>
          </a:xfrm>
          <a:prstGeom prst="rect">
            <a:avLst/>
          </a:prstGeom>
          <a:noFill/>
        </p:spPr>
        <p:txBody>
          <a:bodyPr wrap="square" rtlCol="1" anchor="ctr">
            <a:normAutofit/>
          </a:bodyPr>
          <a:lstStyle/>
          <a:p>
            <a:pPr algn="ctr" rtl="0"/>
            <a:r>
              <a:rPr lang="en-US" sz="2800" b="1" dirty="0">
                <a:solidFill>
                  <a:srgbClr val="392E25"/>
                </a:solidFill>
                <a:latin typeface="Montserrat" pitchFamily="2" charset="0"/>
                <a:ea typeface="Harmattan" panose="01000503000000020003" pitchFamily="2" charset="-78"/>
                <a:cs typeface="Arial" panose="020B0604020202020204" pitchFamily="34" charset="0"/>
              </a:rPr>
              <a:t>This text is an example that can be edited within the same space.</a:t>
            </a:r>
            <a:endParaRPr lang="ar-EG" sz="2800" b="1" dirty="0">
              <a:solidFill>
                <a:srgbClr val="392E25"/>
              </a:solidFill>
              <a:latin typeface="Montserrat" pitchFamily="2" charset="0"/>
              <a:ea typeface="Harmattan" panose="01000503000000020003" pitchFamily="2" charset="-78"/>
              <a:cs typeface="Arial" panose="020B0604020202020204" pitchFamily="34" charset="0"/>
            </a:endParaRPr>
          </a:p>
        </p:txBody>
      </p:sp>
      <p:pic>
        <p:nvPicPr>
          <p:cNvPr id="3" name="اغلاق">
            <a:hlinkClick r:id="" action="ppaction://hlinkshowjump?jump=endshow"/>
            <a:hlinkHover r:id="" action="ppaction://noaction" highlightClick="1">
              <a:snd r:embed="rId19" name="click.wav"/>
            </a:hlinkHover>
            <a:extLst>
              <a:ext uri="{FF2B5EF4-FFF2-40B4-BE49-F238E27FC236}">
                <a16:creationId xmlns:a16="http://schemas.microsoft.com/office/drawing/2014/main" id="{EA0AD6E9-7CE6-400A-8EA1-EC6C87AD9FB4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89497" y="122272"/>
            <a:ext cx="355600" cy="293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691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11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11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mixkit-coins-handling-193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11"/>
                            </p:stCondLst>
                            <p:childTnLst>
                              <p:par>
                                <p:cTn id="2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2.59259E-6 L 0.46706 0.41412 " pathEditMode="relative" rAng="0" ptsTypes="AA">
                                      <p:cBhvr>
                                        <p:cTn id="24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46" y="20694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33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011"/>
                            </p:stCondLst>
                            <p:childTnLst>
                              <p:par>
                                <p:cTn id="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mixkit-money-bag-drop-198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11"/>
                            </p:stCondLst>
                            <p:childTnLst>
                              <p:par>
                                <p:cTn id="3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285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369"/>
                            </p:stCondLst>
                            <p:childTnLst>
                              <p:par>
                                <p:cTn id="3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369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869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 showWhenStopped="0">
                <p:cTn id="56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54082" showWhenStopped="0">
                <p:cTn id="5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16" grpId="0" animBg="1"/>
      <p:bldP spid="17" grpId="0" animBg="1"/>
      <p:bldP spid="23" grpId="0" animBg="1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77B36D-1C03-7408-F2C4-DEACF443E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g">
            <a:extLst>
              <a:ext uri="{FF2B5EF4-FFF2-40B4-BE49-F238E27FC236}">
                <a16:creationId xmlns:a16="http://schemas.microsoft.com/office/drawing/2014/main" id="{86C0AEB6-D59F-A465-91BA-3ABDA3A43A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03909"/>
            <a:ext cx="12192000" cy="6650182"/>
          </a:xfrm>
          <a:prstGeom prst="rect">
            <a:avLst/>
          </a:prstGeom>
        </p:spPr>
      </p:pic>
      <p:pic>
        <p:nvPicPr>
          <p:cNvPr id="6" name="Q5">
            <a:hlinkClick r:id="" action="ppaction://media"/>
            <a:extLst>
              <a:ext uri="{FF2B5EF4-FFF2-40B4-BE49-F238E27FC236}">
                <a16:creationId xmlns:a16="http://schemas.microsoft.com/office/drawing/2014/main" id="{DC403E74-2CA0-7D41-ECD3-4AB7CC435C60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698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5" name="بابل طلب">
            <a:extLst>
              <a:ext uri="{FF2B5EF4-FFF2-40B4-BE49-F238E27FC236}">
                <a16:creationId xmlns:a16="http://schemas.microsoft.com/office/drawing/2014/main" id="{9F2E0649-5974-155F-33A7-D0A18C0B24A4}"/>
              </a:ext>
            </a:extLst>
          </p:cNvPr>
          <p:cNvGrpSpPr/>
          <p:nvPr/>
        </p:nvGrpSpPr>
        <p:grpSpPr>
          <a:xfrm>
            <a:off x="4248440" y="526284"/>
            <a:ext cx="2822778" cy="1508897"/>
            <a:chOff x="8206531" y="1387298"/>
            <a:chExt cx="2822778" cy="1508897"/>
          </a:xfrm>
        </p:grpSpPr>
        <p:pic>
          <p:nvPicPr>
            <p:cNvPr id="26" name="صورة 25">
              <a:extLst>
                <a:ext uri="{FF2B5EF4-FFF2-40B4-BE49-F238E27FC236}">
                  <a16:creationId xmlns:a16="http://schemas.microsoft.com/office/drawing/2014/main" id="{54B35F44-30F0-ABE1-8F42-FE19417B1A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21058292" flipH="1">
              <a:off x="8206531" y="1387298"/>
              <a:ext cx="2822778" cy="1508897"/>
            </a:xfrm>
            <a:prstGeom prst="rect">
              <a:avLst/>
            </a:prstGeom>
          </p:spPr>
        </p:pic>
        <p:sp>
          <p:nvSpPr>
            <p:cNvPr id="27" name="مربع نص 26">
              <a:extLst>
                <a:ext uri="{FF2B5EF4-FFF2-40B4-BE49-F238E27FC236}">
                  <a16:creationId xmlns:a16="http://schemas.microsoft.com/office/drawing/2014/main" id="{3145D03B-2940-4837-B9D9-E95B056F5A90}"/>
                </a:ext>
              </a:extLst>
            </p:cNvPr>
            <p:cNvSpPr txBox="1"/>
            <p:nvPr/>
          </p:nvSpPr>
          <p:spPr>
            <a:xfrm>
              <a:off x="8274211" y="1741636"/>
              <a:ext cx="2336529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0"/>
              <a:r>
                <a:rPr lang="en-US" sz="2000" b="1" dirty="0"/>
                <a:t>A meal, please!</a:t>
              </a:r>
              <a:endParaRPr lang="ar-EG" sz="2000" b="1" dirty="0"/>
            </a:p>
          </p:txBody>
        </p:sp>
      </p:grpSp>
      <p:pic>
        <p:nvPicPr>
          <p:cNvPr id="4" name="W5">
            <a:hlinkClick r:id="" action="ppaction://media"/>
            <a:extLst>
              <a:ext uri="{FF2B5EF4-FFF2-40B4-BE49-F238E27FC236}">
                <a16:creationId xmlns:a16="http://schemas.microsoft.com/office/drawing/2014/main" id="{FEFDA3B1-4DB4-1B46-C29F-3C924BABE664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" name="frame">
            <a:extLst>
              <a:ext uri="{FF2B5EF4-FFF2-40B4-BE49-F238E27FC236}">
                <a16:creationId xmlns:a16="http://schemas.microsoft.com/office/drawing/2014/main" id="{C4321E9F-7AB9-A2D4-3836-3F5C925CBD55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chemeClr val="accent1">
              <a:alpha val="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EG" dirty="0">
              <a:latin typeface="Montserrat" pitchFamily="2" charset="0"/>
              <a:cs typeface="Arial" panose="020B0604020202020204" pitchFamily="34" charset="0"/>
            </a:endParaRPr>
          </a:p>
        </p:txBody>
      </p:sp>
      <p:grpSp>
        <p:nvGrpSpPr>
          <p:cNvPr id="28" name="رائع">
            <a:extLst>
              <a:ext uri="{FF2B5EF4-FFF2-40B4-BE49-F238E27FC236}">
                <a16:creationId xmlns:a16="http://schemas.microsoft.com/office/drawing/2014/main" id="{2C6DCAC8-AB3E-02D2-3A6A-8DE239A7381D}"/>
              </a:ext>
            </a:extLst>
          </p:cNvPr>
          <p:cNvGrpSpPr/>
          <p:nvPr/>
        </p:nvGrpSpPr>
        <p:grpSpPr>
          <a:xfrm>
            <a:off x="4064009" y="55787"/>
            <a:ext cx="3797281" cy="2029811"/>
            <a:chOff x="8159622" y="793149"/>
            <a:chExt cx="3797281" cy="2029811"/>
          </a:xfrm>
        </p:grpSpPr>
        <p:pic>
          <p:nvPicPr>
            <p:cNvPr id="29" name="صورة 28">
              <a:extLst>
                <a:ext uri="{FF2B5EF4-FFF2-40B4-BE49-F238E27FC236}">
                  <a16:creationId xmlns:a16="http://schemas.microsoft.com/office/drawing/2014/main" id="{51443783-782B-0363-9FC5-3E92F83F1A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541708" flipH="1" flipV="1">
              <a:off x="8159622" y="793149"/>
              <a:ext cx="3797281" cy="2029811"/>
            </a:xfrm>
            <a:prstGeom prst="rect">
              <a:avLst/>
            </a:prstGeom>
          </p:spPr>
        </p:pic>
        <p:sp>
          <p:nvSpPr>
            <p:cNvPr id="30" name="مربع نص 29">
              <a:extLst>
                <a:ext uri="{FF2B5EF4-FFF2-40B4-BE49-F238E27FC236}">
                  <a16:creationId xmlns:a16="http://schemas.microsoft.com/office/drawing/2014/main" id="{882F3268-0476-B693-E9F5-2DF2E88FBA11}"/>
                </a:ext>
              </a:extLst>
            </p:cNvPr>
            <p:cNvSpPr txBox="1"/>
            <p:nvPr/>
          </p:nvSpPr>
          <p:spPr>
            <a:xfrm>
              <a:off x="8567928" y="1821569"/>
              <a:ext cx="255412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0"/>
              <a:r>
                <a:rPr lang="en-US" sz="3200" b="1" dirty="0"/>
                <a:t>Excellent!</a:t>
              </a:r>
              <a:endParaRPr lang="ar-EG" sz="3200" b="1" dirty="0"/>
            </a:p>
          </p:txBody>
        </p:sp>
      </p:grpSp>
      <p:pic>
        <p:nvPicPr>
          <p:cNvPr id="2" name="purse">
            <a:extLst>
              <a:ext uri="{FF2B5EF4-FFF2-40B4-BE49-F238E27FC236}">
                <a16:creationId xmlns:a16="http://schemas.microsoft.com/office/drawing/2014/main" id="{D3E02245-717A-6A30-9D2E-78DBA61ACC0E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1089481" y="5695613"/>
            <a:ext cx="1076551" cy="1076551"/>
          </a:xfrm>
          <a:prstGeom prst="rect">
            <a:avLst/>
          </a:prstGeom>
        </p:spPr>
      </p:pic>
      <p:grpSp>
        <p:nvGrpSpPr>
          <p:cNvPr id="33" name="coins">
            <a:extLst>
              <a:ext uri="{FF2B5EF4-FFF2-40B4-BE49-F238E27FC236}">
                <a16:creationId xmlns:a16="http://schemas.microsoft.com/office/drawing/2014/main" id="{94A13041-07C5-DD16-7F57-8208C57EDEBD}"/>
              </a:ext>
            </a:extLst>
          </p:cNvPr>
          <p:cNvGrpSpPr/>
          <p:nvPr/>
        </p:nvGrpSpPr>
        <p:grpSpPr>
          <a:xfrm>
            <a:off x="4088242" y="1320235"/>
            <a:ext cx="3752725" cy="4287944"/>
            <a:chOff x="4342790" y="1374512"/>
            <a:chExt cx="3752725" cy="4287944"/>
          </a:xfrm>
        </p:grpSpPr>
        <p:pic>
          <p:nvPicPr>
            <p:cNvPr id="34" name="coin">
              <a:extLst>
                <a:ext uri="{FF2B5EF4-FFF2-40B4-BE49-F238E27FC236}">
                  <a16:creationId xmlns:a16="http://schemas.microsoft.com/office/drawing/2014/main" id="{1D9843AB-8BF0-8177-8947-A35DF2CF5A2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 rot="3597087">
              <a:off x="4527561" y="2156038"/>
              <a:ext cx="3506418" cy="3506418"/>
            </a:xfrm>
            <a:prstGeom prst="rect">
              <a:avLst/>
            </a:prstGeom>
          </p:spPr>
        </p:pic>
        <p:pic>
          <p:nvPicPr>
            <p:cNvPr id="35" name="coin">
              <a:extLst>
                <a:ext uri="{FF2B5EF4-FFF2-40B4-BE49-F238E27FC236}">
                  <a16:creationId xmlns:a16="http://schemas.microsoft.com/office/drawing/2014/main" id="{43FC560A-8E87-CF06-46AA-099D48B5F280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 rot="3491171">
              <a:off x="4589097" y="1798009"/>
              <a:ext cx="3506418" cy="3506418"/>
            </a:xfrm>
            <a:prstGeom prst="rect">
              <a:avLst/>
            </a:prstGeom>
          </p:spPr>
        </p:pic>
        <p:pic>
          <p:nvPicPr>
            <p:cNvPr id="36" name="coin">
              <a:extLst>
                <a:ext uri="{FF2B5EF4-FFF2-40B4-BE49-F238E27FC236}">
                  <a16:creationId xmlns:a16="http://schemas.microsoft.com/office/drawing/2014/main" id="{7AEFDFDE-4D51-1266-FDD4-498EB83EAA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 rot="3617881">
              <a:off x="4342790" y="1374512"/>
              <a:ext cx="3506418" cy="3506418"/>
            </a:xfrm>
            <a:prstGeom prst="rect">
              <a:avLst/>
            </a:prstGeom>
          </p:spPr>
        </p:pic>
      </p:grpSp>
      <p:pic>
        <p:nvPicPr>
          <p:cNvPr id="15" name="خلفية السؤال">
            <a:extLst>
              <a:ext uri="{FF2B5EF4-FFF2-40B4-BE49-F238E27FC236}">
                <a16:creationId xmlns:a16="http://schemas.microsoft.com/office/drawing/2014/main" id="{73042A8F-6580-2B99-CF90-BEF290DDADCA}"/>
              </a:ext>
            </a:extLst>
          </p:cNvPr>
          <p:cNvPicPr>
            <a:picLocks noChangeAspect="1"/>
          </p:cNvPicPr>
          <p:nvPr/>
        </p:nvPicPr>
        <p:blipFill>
          <a:blip r:embed="rId15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1460826" y="81916"/>
            <a:ext cx="9270348" cy="6578518"/>
          </a:xfrm>
          <a:prstGeom prst="rect">
            <a:avLst/>
          </a:prstGeom>
        </p:spPr>
      </p:pic>
      <p:sp>
        <p:nvSpPr>
          <p:cNvPr id="16" name="خاطئة">
            <a:hlinkClick r:id="" action="ppaction://customshow?id=1&amp;return=true">
              <a:snd r:embed="rId16" name="mixkit-funny-fail-low-tone-2876.wav"/>
            </a:hlinkClick>
            <a:hlinkHover r:id="" action="ppaction://noaction" highlightClick="1">
              <a:snd r:embed="rId17" name="arrow.wav"/>
            </a:hlinkHover>
            <a:extLst>
              <a:ext uri="{FF2B5EF4-FFF2-40B4-BE49-F238E27FC236}">
                <a16:creationId xmlns:a16="http://schemas.microsoft.com/office/drawing/2014/main" id="{0933DCAF-8016-6029-284A-1678F550D61E}"/>
              </a:ext>
            </a:extLst>
          </p:cNvPr>
          <p:cNvSpPr/>
          <p:nvPr/>
        </p:nvSpPr>
        <p:spPr>
          <a:xfrm>
            <a:off x="3505200" y="2257805"/>
            <a:ext cx="5181600" cy="1101680"/>
          </a:xfrm>
          <a:prstGeom prst="roundRect">
            <a:avLst>
              <a:gd name="adj" fmla="val 0"/>
            </a:avLst>
          </a:prstGeom>
          <a:blipFill>
            <a:blip r:embed="rId18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normAutofit/>
          </a:bodyPr>
          <a:lstStyle/>
          <a:p>
            <a:pPr algn="ctr" rtl="0"/>
            <a:r>
              <a:rPr lang="en-US" b="1" dirty="0">
                <a:solidFill>
                  <a:srgbClr val="FEFBD0"/>
                </a:solidFill>
                <a:latin typeface="Montserrat" pitchFamily="2" charset="0"/>
                <a:ea typeface="Harmattan" panose="01000503000000020003" pitchFamily="2" charset="-78"/>
                <a:cs typeface="Arial" panose="020B0604020202020204" pitchFamily="34" charset="0"/>
              </a:rPr>
              <a:t>Wrong answer</a:t>
            </a:r>
            <a:endParaRPr lang="ar-EG" b="1" dirty="0">
              <a:solidFill>
                <a:srgbClr val="FEFBD0"/>
              </a:solidFill>
              <a:latin typeface="Montserrat" pitchFamily="2" charset="0"/>
              <a:ea typeface="Harmattan" panose="01000503000000020003" pitchFamily="2" charset="-78"/>
              <a:cs typeface="Arial" panose="020B0604020202020204" pitchFamily="34" charset="0"/>
            </a:endParaRPr>
          </a:p>
        </p:txBody>
      </p:sp>
      <p:sp>
        <p:nvSpPr>
          <p:cNvPr id="17" name="صحيحة">
            <a:hlinkClick r:id="" action="ppaction://hlinkshowjump?jump=nextslide"/>
            <a:hlinkHover r:id="" action="ppaction://noaction" highlightClick="1">
              <a:snd r:embed="rId17" name="arrow.wav"/>
            </a:hlinkHover>
            <a:extLst>
              <a:ext uri="{FF2B5EF4-FFF2-40B4-BE49-F238E27FC236}">
                <a16:creationId xmlns:a16="http://schemas.microsoft.com/office/drawing/2014/main" id="{80B53651-43F1-6729-B723-A6088E0B04D8}"/>
              </a:ext>
            </a:extLst>
          </p:cNvPr>
          <p:cNvSpPr/>
          <p:nvPr/>
        </p:nvSpPr>
        <p:spPr>
          <a:xfrm>
            <a:off x="3505200" y="3527091"/>
            <a:ext cx="5181600" cy="1101680"/>
          </a:xfrm>
          <a:prstGeom prst="roundRect">
            <a:avLst>
              <a:gd name="adj" fmla="val 0"/>
            </a:avLst>
          </a:prstGeom>
          <a:blipFill>
            <a:blip r:embed="rId18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normAutofit/>
          </a:bodyPr>
          <a:lstStyle/>
          <a:p>
            <a:pPr algn="ctr" rtl="0"/>
            <a:r>
              <a:rPr lang="en-US" b="1" dirty="0">
                <a:solidFill>
                  <a:srgbClr val="FEFBD0"/>
                </a:solidFill>
                <a:latin typeface="Montserrat" pitchFamily="2" charset="0"/>
                <a:ea typeface="Harmattan" panose="01000503000000020003" pitchFamily="2" charset="-78"/>
                <a:cs typeface="Arial" panose="020B0604020202020204" pitchFamily="34" charset="0"/>
              </a:rPr>
              <a:t>Correct answer</a:t>
            </a:r>
            <a:endParaRPr lang="ar-EG" b="1" dirty="0">
              <a:solidFill>
                <a:srgbClr val="FEFBD0"/>
              </a:solidFill>
              <a:latin typeface="Montserrat" pitchFamily="2" charset="0"/>
              <a:ea typeface="Harmattan" panose="01000503000000020003" pitchFamily="2" charset="-78"/>
              <a:cs typeface="Arial" panose="020B0604020202020204" pitchFamily="34" charset="0"/>
            </a:endParaRPr>
          </a:p>
        </p:txBody>
      </p:sp>
      <p:sp>
        <p:nvSpPr>
          <p:cNvPr id="23" name="خاطئة">
            <a:hlinkClick r:id="" action="ppaction://customshow?id=0&amp;return=true">
              <a:snd r:embed="rId16" name="mixkit-funny-fail-low-tone-2876.wav"/>
            </a:hlinkClick>
            <a:hlinkHover r:id="" action="ppaction://noaction" highlightClick="1">
              <a:snd r:embed="rId17" name="arrow.wav"/>
            </a:hlinkHover>
            <a:extLst>
              <a:ext uri="{FF2B5EF4-FFF2-40B4-BE49-F238E27FC236}">
                <a16:creationId xmlns:a16="http://schemas.microsoft.com/office/drawing/2014/main" id="{8A136733-792A-0E55-20B8-50B0817AA724}"/>
              </a:ext>
            </a:extLst>
          </p:cNvPr>
          <p:cNvSpPr/>
          <p:nvPr/>
        </p:nvSpPr>
        <p:spPr>
          <a:xfrm>
            <a:off x="3505200" y="4911944"/>
            <a:ext cx="5181600" cy="1101680"/>
          </a:xfrm>
          <a:prstGeom prst="roundRect">
            <a:avLst>
              <a:gd name="adj" fmla="val 0"/>
            </a:avLst>
          </a:prstGeom>
          <a:blipFill>
            <a:blip r:embed="rId18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normAutofit/>
          </a:bodyPr>
          <a:lstStyle/>
          <a:p>
            <a:pPr algn="ctr" rtl="0"/>
            <a:r>
              <a:rPr lang="en-US" b="1" dirty="0">
                <a:solidFill>
                  <a:srgbClr val="FEFBD0"/>
                </a:solidFill>
                <a:latin typeface="Montserrat" pitchFamily="2" charset="0"/>
                <a:ea typeface="Harmattan" panose="01000503000000020003" pitchFamily="2" charset="-78"/>
                <a:cs typeface="Arial" panose="020B0604020202020204" pitchFamily="34" charset="0"/>
              </a:rPr>
              <a:t>Wrong answer</a:t>
            </a:r>
            <a:endParaRPr lang="ar-EG" b="1" dirty="0">
              <a:solidFill>
                <a:srgbClr val="FEFBD0"/>
              </a:solidFill>
              <a:latin typeface="Montserrat" pitchFamily="2" charset="0"/>
              <a:ea typeface="Harmattan" panose="01000503000000020003" pitchFamily="2" charset="-78"/>
              <a:cs typeface="Arial" panose="020B0604020202020204" pitchFamily="34" charset="0"/>
            </a:endParaRPr>
          </a:p>
        </p:txBody>
      </p:sp>
      <p:sp>
        <p:nvSpPr>
          <p:cNvPr id="24" name="السؤال">
            <a:extLst>
              <a:ext uri="{FF2B5EF4-FFF2-40B4-BE49-F238E27FC236}">
                <a16:creationId xmlns:a16="http://schemas.microsoft.com/office/drawing/2014/main" id="{10B9F981-1D0E-E06F-17C0-1E0900E87DE1}"/>
              </a:ext>
            </a:extLst>
          </p:cNvPr>
          <p:cNvSpPr txBox="1"/>
          <p:nvPr/>
        </p:nvSpPr>
        <p:spPr>
          <a:xfrm>
            <a:off x="2501900" y="647700"/>
            <a:ext cx="7188200" cy="1404468"/>
          </a:xfrm>
          <a:prstGeom prst="rect">
            <a:avLst/>
          </a:prstGeom>
          <a:noFill/>
        </p:spPr>
        <p:txBody>
          <a:bodyPr wrap="square" rtlCol="1" anchor="ctr">
            <a:normAutofit/>
          </a:bodyPr>
          <a:lstStyle/>
          <a:p>
            <a:pPr algn="ctr" rtl="0"/>
            <a:r>
              <a:rPr lang="en-US" sz="2800" b="1" dirty="0">
                <a:solidFill>
                  <a:srgbClr val="392E25"/>
                </a:solidFill>
                <a:latin typeface="Montserrat" pitchFamily="2" charset="0"/>
                <a:ea typeface="Harmattan" panose="01000503000000020003" pitchFamily="2" charset="-78"/>
                <a:cs typeface="Arial" panose="020B0604020202020204" pitchFamily="34" charset="0"/>
              </a:rPr>
              <a:t>This text is an example that can be edited within the same space.</a:t>
            </a:r>
            <a:endParaRPr lang="ar-EG" sz="2800" b="1" dirty="0">
              <a:solidFill>
                <a:srgbClr val="392E25"/>
              </a:solidFill>
              <a:latin typeface="Montserrat" pitchFamily="2" charset="0"/>
              <a:ea typeface="Harmattan" panose="01000503000000020003" pitchFamily="2" charset="-78"/>
              <a:cs typeface="Arial" panose="020B0604020202020204" pitchFamily="34" charset="0"/>
            </a:endParaRPr>
          </a:p>
        </p:txBody>
      </p:sp>
      <p:pic>
        <p:nvPicPr>
          <p:cNvPr id="3" name="اغلاق">
            <a:hlinkClick r:id="" action="ppaction://hlinkshowjump?jump=endshow"/>
            <a:hlinkHover r:id="" action="ppaction://noaction" highlightClick="1">
              <a:snd r:embed="rId19" name="click.wav"/>
            </a:hlinkHover>
            <a:extLst>
              <a:ext uri="{FF2B5EF4-FFF2-40B4-BE49-F238E27FC236}">
                <a16:creationId xmlns:a16="http://schemas.microsoft.com/office/drawing/2014/main" id="{645C7254-0ECC-BB5F-C889-6E818E203659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89497" y="122272"/>
            <a:ext cx="355600" cy="293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32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11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11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mixkit-coins-handling-193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11"/>
                            </p:stCondLst>
                            <p:childTnLst>
                              <p:par>
                                <p:cTn id="2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59259E-6 L 0.46706 0.41412 " pathEditMode="relative" rAng="0" ptsTypes="AA">
                                      <p:cBhvr>
                                        <p:cTn id="24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46" y="20694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33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011"/>
                            </p:stCondLst>
                            <p:childTnLst>
                              <p:par>
                                <p:cTn id="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mixkit-money-bag-drop-198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11"/>
                            </p:stCondLst>
                            <p:childTnLst>
                              <p:par>
                                <p:cTn id="3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231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824"/>
                            </p:stCondLst>
                            <p:childTnLst>
                              <p:par>
                                <p:cTn id="3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9824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324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 showWhenStopped="0">
                <p:cTn id="56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48980" showWhenStopped="0">
                <p:cTn id="5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16" grpId="0" animBg="1"/>
      <p:bldP spid="17" grpId="0" animBg="1"/>
      <p:bldP spid="23" grpId="0" animBg="1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g">
            <a:extLst>
              <a:ext uri="{FF2B5EF4-FFF2-40B4-BE49-F238E27FC236}">
                <a16:creationId xmlns:a16="http://schemas.microsoft.com/office/drawing/2014/main" id="{2644D0C2-B5B4-EB0E-5011-6903DF71DF2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03909"/>
            <a:ext cx="12192000" cy="6650182"/>
          </a:xfrm>
          <a:prstGeom prst="rect">
            <a:avLst/>
          </a:prstGeom>
        </p:spPr>
      </p:pic>
      <p:pic>
        <p:nvPicPr>
          <p:cNvPr id="11" name="Q6">
            <a:hlinkClick r:id="" action="ppaction://media"/>
            <a:extLst>
              <a:ext uri="{FF2B5EF4-FFF2-40B4-BE49-F238E27FC236}">
                <a16:creationId xmlns:a16="http://schemas.microsoft.com/office/drawing/2014/main" id="{FEB25EEC-4010-9FF1-B744-4E0552DE9EB7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23" end="2568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5" name="بابل طلب">
            <a:extLst>
              <a:ext uri="{FF2B5EF4-FFF2-40B4-BE49-F238E27FC236}">
                <a16:creationId xmlns:a16="http://schemas.microsoft.com/office/drawing/2014/main" id="{247654BE-8EFF-7C7C-DFC0-3BED47814E8D}"/>
              </a:ext>
            </a:extLst>
          </p:cNvPr>
          <p:cNvGrpSpPr/>
          <p:nvPr/>
        </p:nvGrpSpPr>
        <p:grpSpPr>
          <a:xfrm>
            <a:off x="4301563" y="866676"/>
            <a:ext cx="2822778" cy="1508897"/>
            <a:chOff x="8206531" y="1387298"/>
            <a:chExt cx="2822778" cy="1508897"/>
          </a:xfrm>
        </p:grpSpPr>
        <p:pic>
          <p:nvPicPr>
            <p:cNvPr id="26" name="صورة 25">
              <a:extLst>
                <a:ext uri="{FF2B5EF4-FFF2-40B4-BE49-F238E27FC236}">
                  <a16:creationId xmlns:a16="http://schemas.microsoft.com/office/drawing/2014/main" id="{DE5050B1-E449-40E8-2ADC-E16B6DAAFED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21058292" flipH="1">
              <a:off x="8206531" y="1387298"/>
              <a:ext cx="2822778" cy="1508897"/>
            </a:xfrm>
            <a:prstGeom prst="rect">
              <a:avLst/>
            </a:prstGeom>
          </p:spPr>
        </p:pic>
        <p:sp>
          <p:nvSpPr>
            <p:cNvPr id="27" name="مربع نص 26">
              <a:extLst>
                <a:ext uri="{FF2B5EF4-FFF2-40B4-BE49-F238E27FC236}">
                  <a16:creationId xmlns:a16="http://schemas.microsoft.com/office/drawing/2014/main" id="{2E0A1872-5A11-E05A-826F-C81AF474ED32}"/>
                </a:ext>
              </a:extLst>
            </p:cNvPr>
            <p:cNvSpPr txBox="1"/>
            <p:nvPr/>
          </p:nvSpPr>
          <p:spPr>
            <a:xfrm>
              <a:off x="8274211" y="1536741"/>
              <a:ext cx="2336529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0"/>
              <a:r>
                <a:rPr lang="en-US" sz="2000" b="1" dirty="0"/>
                <a:t>I want a delicious meal!</a:t>
              </a:r>
              <a:endParaRPr lang="ar-EG" sz="2000" b="1" dirty="0"/>
            </a:p>
          </p:txBody>
        </p:sp>
      </p:grpSp>
      <p:pic>
        <p:nvPicPr>
          <p:cNvPr id="5" name="W1">
            <a:hlinkClick r:id="" action="ppaction://media"/>
            <a:extLst>
              <a:ext uri="{FF2B5EF4-FFF2-40B4-BE49-F238E27FC236}">
                <a16:creationId xmlns:a16="http://schemas.microsoft.com/office/drawing/2014/main" id="{30BA6E08-2E60-B079-68E5-D2BC0A4B9D6C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" name="frame">
            <a:extLst>
              <a:ext uri="{FF2B5EF4-FFF2-40B4-BE49-F238E27FC236}">
                <a16:creationId xmlns:a16="http://schemas.microsoft.com/office/drawing/2014/main" id="{EE3C933C-5962-6C7B-D031-C2045F317617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chemeClr val="accent1">
              <a:alpha val="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EG" dirty="0">
              <a:latin typeface="Montserrat" pitchFamily="2" charset="0"/>
              <a:cs typeface="Arial" panose="020B0604020202020204" pitchFamily="34" charset="0"/>
            </a:endParaRPr>
          </a:p>
        </p:txBody>
      </p:sp>
      <p:grpSp>
        <p:nvGrpSpPr>
          <p:cNvPr id="28" name="رائع">
            <a:extLst>
              <a:ext uri="{FF2B5EF4-FFF2-40B4-BE49-F238E27FC236}">
                <a16:creationId xmlns:a16="http://schemas.microsoft.com/office/drawing/2014/main" id="{7FECEEB0-AAD1-D0E8-3567-BF70EC90E3A3}"/>
              </a:ext>
            </a:extLst>
          </p:cNvPr>
          <p:cNvGrpSpPr/>
          <p:nvPr/>
        </p:nvGrpSpPr>
        <p:grpSpPr>
          <a:xfrm>
            <a:off x="4064009" y="0"/>
            <a:ext cx="3797281" cy="2029811"/>
            <a:chOff x="8159622" y="793149"/>
            <a:chExt cx="3797281" cy="2029811"/>
          </a:xfrm>
        </p:grpSpPr>
        <p:pic>
          <p:nvPicPr>
            <p:cNvPr id="29" name="صورة 28">
              <a:extLst>
                <a:ext uri="{FF2B5EF4-FFF2-40B4-BE49-F238E27FC236}">
                  <a16:creationId xmlns:a16="http://schemas.microsoft.com/office/drawing/2014/main" id="{71E98DDE-5B79-8103-6CB2-E19B4D86FCA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541708" flipH="1" flipV="1">
              <a:off x="8159622" y="793149"/>
              <a:ext cx="3797281" cy="2029811"/>
            </a:xfrm>
            <a:prstGeom prst="rect">
              <a:avLst/>
            </a:prstGeom>
          </p:spPr>
        </p:pic>
        <p:sp>
          <p:nvSpPr>
            <p:cNvPr id="30" name="مربع نص 29">
              <a:extLst>
                <a:ext uri="{FF2B5EF4-FFF2-40B4-BE49-F238E27FC236}">
                  <a16:creationId xmlns:a16="http://schemas.microsoft.com/office/drawing/2014/main" id="{3ACEDA4B-9C97-AFDD-6C45-B948CEBD7905}"/>
                </a:ext>
              </a:extLst>
            </p:cNvPr>
            <p:cNvSpPr txBox="1"/>
            <p:nvPr/>
          </p:nvSpPr>
          <p:spPr>
            <a:xfrm>
              <a:off x="8464856" y="1825271"/>
              <a:ext cx="273368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0"/>
              <a:r>
                <a:rPr lang="en-US" sz="2800" b="1" dirty="0"/>
                <a:t>Wonderful!!</a:t>
              </a:r>
              <a:endParaRPr lang="ar-SA" sz="2800" b="1" dirty="0"/>
            </a:p>
          </p:txBody>
        </p:sp>
      </p:grpSp>
      <p:pic>
        <p:nvPicPr>
          <p:cNvPr id="2" name="purse">
            <a:extLst>
              <a:ext uri="{FF2B5EF4-FFF2-40B4-BE49-F238E27FC236}">
                <a16:creationId xmlns:a16="http://schemas.microsoft.com/office/drawing/2014/main" id="{C9ABE8D3-5D52-DAC3-016E-D4075F9A1F14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1089481" y="5695613"/>
            <a:ext cx="1076551" cy="1076551"/>
          </a:xfrm>
          <a:prstGeom prst="rect">
            <a:avLst/>
          </a:prstGeom>
        </p:spPr>
      </p:pic>
      <p:grpSp>
        <p:nvGrpSpPr>
          <p:cNvPr id="33" name="coins">
            <a:extLst>
              <a:ext uri="{FF2B5EF4-FFF2-40B4-BE49-F238E27FC236}">
                <a16:creationId xmlns:a16="http://schemas.microsoft.com/office/drawing/2014/main" id="{DDFDCDCE-0800-3198-F5E1-0459707ECCF8}"/>
              </a:ext>
            </a:extLst>
          </p:cNvPr>
          <p:cNvGrpSpPr/>
          <p:nvPr/>
        </p:nvGrpSpPr>
        <p:grpSpPr>
          <a:xfrm>
            <a:off x="4084330" y="1320235"/>
            <a:ext cx="3756637" cy="4287944"/>
            <a:chOff x="4338878" y="1374512"/>
            <a:chExt cx="3756637" cy="4287944"/>
          </a:xfrm>
        </p:grpSpPr>
        <p:pic>
          <p:nvPicPr>
            <p:cNvPr id="34" name="coin">
              <a:extLst>
                <a:ext uri="{FF2B5EF4-FFF2-40B4-BE49-F238E27FC236}">
                  <a16:creationId xmlns:a16="http://schemas.microsoft.com/office/drawing/2014/main" id="{F1944883-9A3B-9F41-5A6A-A9AF85270CE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 rot="3597087">
              <a:off x="4338878" y="2156038"/>
              <a:ext cx="3506418" cy="3506418"/>
            </a:xfrm>
            <a:prstGeom prst="rect">
              <a:avLst/>
            </a:prstGeom>
          </p:spPr>
        </p:pic>
        <p:pic>
          <p:nvPicPr>
            <p:cNvPr id="35" name="coin">
              <a:extLst>
                <a:ext uri="{FF2B5EF4-FFF2-40B4-BE49-F238E27FC236}">
                  <a16:creationId xmlns:a16="http://schemas.microsoft.com/office/drawing/2014/main" id="{AA8F5B65-070F-B182-A631-4FDC98AC924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 rot="3491171">
              <a:off x="4589097" y="1798009"/>
              <a:ext cx="3506418" cy="3506418"/>
            </a:xfrm>
            <a:prstGeom prst="rect">
              <a:avLst/>
            </a:prstGeom>
          </p:spPr>
        </p:pic>
        <p:pic>
          <p:nvPicPr>
            <p:cNvPr id="36" name="coin">
              <a:extLst>
                <a:ext uri="{FF2B5EF4-FFF2-40B4-BE49-F238E27FC236}">
                  <a16:creationId xmlns:a16="http://schemas.microsoft.com/office/drawing/2014/main" id="{CABF3139-A1C2-0E82-CB18-D2EA6E822C2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 rot="3617881">
              <a:off x="4342790" y="1374512"/>
              <a:ext cx="3506418" cy="3506418"/>
            </a:xfrm>
            <a:prstGeom prst="rect">
              <a:avLst/>
            </a:prstGeom>
          </p:spPr>
        </p:pic>
      </p:grpSp>
      <p:pic>
        <p:nvPicPr>
          <p:cNvPr id="15" name="خلفية السؤال">
            <a:extLst>
              <a:ext uri="{FF2B5EF4-FFF2-40B4-BE49-F238E27FC236}">
                <a16:creationId xmlns:a16="http://schemas.microsoft.com/office/drawing/2014/main" id="{449716E9-76A4-1E97-017F-C9FA977D98AE}"/>
              </a:ext>
            </a:extLst>
          </p:cNvPr>
          <p:cNvPicPr>
            <a:picLocks noChangeAspect="1"/>
          </p:cNvPicPr>
          <p:nvPr/>
        </p:nvPicPr>
        <p:blipFill>
          <a:blip r:embed="rId15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1460826" y="81916"/>
            <a:ext cx="9270348" cy="6578518"/>
          </a:xfrm>
          <a:prstGeom prst="rect">
            <a:avLst/>
          </a:prstGeom>
        </p:spPr>
      </p:pic>
      <p:sp>
        <p:nvSpPr>
          <p:cNvPr id="16" name="خاطئة">
            <a:hlinkClick r:id="" action="ppaction://customshow?id=1&amp;return=true">
              <a:snd r:embed="rId16" name="mixkit-funny-fail-low-tone-2876.wav"/>
            </a:hlinkClick>
            <a:hlinkHover r:id="" action="ppaction://noaction" highlightClick="1">
              <a:snd r:embed="rId17" name="arrow.wav"/>
            </a:hlinkHover>
            <a:extLst>
              <a:ext uri="{FF2B5EF4-FFF2-40B4-BE49-F238E27FC236}">
                <a16:creationId xmlns:a16="http://schemas.microsoft.com/office/drawing/2014/main" id="{D7D6D169-41EA-EEB1-A726-9692F4464E75}"/>
              </a:ext>
            </a:extLst>
          </p:cNvPr>
          <p:cNvSpPr/>
          <p:nvPr/>
        </p:nvSpPr>
        <p:spPr>
          <a:xfrm>
            <a:off x="3505200" y="3527499"/>
            <a:ext cx="5181600" cy="1101680"/>
          </a:xfrm>
          <a:prstGeom prst="roundRect">
            <a:avLst>
              <a:gd name="adj" fmla="val 0"/>
            </a:avLst>
          </a:prstGeom>
          <a:blipFill>
            <a:blip r:embed="rId18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normAutofit/>
          </a:bodyPr>
          <a:lstStyle/>
          <a:p>
            <a:pPr algn="ctr" rtl="0"/>
            <a:r>
              <a:rPr lang="en-US" b="1" dirty="0">
                <a:solidFill>
                  <a:srgbClr val="FEFBD0"/>
                </a:solidFill>
                <a:latin typeface="Montserrat" pitchFamily="2" charset="0"/>
                <a:ea typeface="Harmattan" panose="01000503000000020003" pitchFamily="2" charset="-78"/>
                <a:cs typeface="Arial" panose="020B0604020202020204" pitchFamily="34" charset="0"/>
              </a:rPr>
              <a:t>Wrong answer</a:t>
            </a:r>
            <a:endParaRPr lang="ar-EG" b="1" dirty="0">
              <a:solidFill>
                <a:srgbClr val="FEFBD0"/>
              </a:solidFill>
              <a:latin typeface="Montserrat" pitchFamily="2" charset="0"/>
              <a:ea typeface="Harmattan" panose="01000503000000020003" pitchFamily="2" charset="-78"/>
              <a:cs typeface="Arial" panose="020B0604020202020204" pitchFamily="34" charset="0"/>
            </a:endParaRPr>
          </a:p>
        </p:txBody>
      </p:sp>
      <p:sp>
        <p:nvSpPr>
          <p:cNvPr id="17" name="صحيحة">
            <a:hlinkClick r:id="" action="ppaction://hlinkshowjump?jump=nextslide"/>
            <a:hlinkHover r:id="" action="ppaction://noaction" highlightClick="1">
              <a:snd r:embed="rId17" name="arrow.wav"/>
            </a:hlinkHover>
            <a:extLst>
              <a:ext uri="{FF2B5EF4-FFF2-40B4-BE49-F238E27FC236}">
                <a16:creationId xmlns:a16="http://schemas.microsoft.com/office/drawing/2014/main" id="{9BB9727D-C913-20BE-3A7E-1B18ADCDD953}"/>
              </a:ext>
            </a:extLst>
          </p:cNvPr>
          <p:cNvSpPr/>
          <p:nvPr/>
        </p:nvSpPr>
        <p:spPr>
          <a:xfrm>
            <a:off x="3505200" y="2268784"/>
            <a:ext cx="5181600" cy="1101680"/>
          </a:xfrm>
          <a:prstGeom prst="roundRect">
            <a:avLst>
              <a:gd name="adj" fmla="val 0"/>
            </a:avLst>
          </a:prstGeom>
          <a:blipFill>
            <a:blip r:embed="rId18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normAutofit/>
          </a:bodyPr>
          <a:lstStyle/>
          <a:p>
            <a:pPr algn="ctr" rtl="0"/>
            <a:r>
              <a:rPr lang="en-US" b="1" dirty="0">
                <a:solidFill>
                  <a:srgbClr val="FEFBD0"/>
                </a:solidFill>
                <a:latin typeface="Montserrat" pitchFamily="2" charset="0"/>
                <a:ea typeface="Harmattan" panose="01000503000000020003" pitchFamily="2" charset="-78"/>
                <a:cs typeface="Arial" panose="020B0604020202020204" pitchFamily="34" charset="0"/>
              </a:rPr>
              <a:t>Correct answer</a:t>
            </a:r>
            <a:endParaRPr lang="ar-EG" b="1" dirty="0">
              <a:solidFill>
                <a:srgbClr val="FEFBD0"/>
              </a:solidFill>
              <a:latin typeface="Montserrat" pitchFamily="2" charset="0"/>
              <a:ea typeface="Harmattan" panose="01000503000000020003" pitchFamily="2" charset="-78"/>
              <a:cs typeface="Arial" panose="020B0604020202020204" pitchFamily="34" charset="0"/>
            </a:endParaRPr>
          </a:p>
        </p:txBody>
      </p:sp>
      <p:sp>
        <p:nvSpPr>
          <p:cNvPr id="23" name="خاطئة">
            <a:hlinkClick r:id="" action="ppaction://customshow?id=0&amp;return=true">
              <a:snd r:embed="rId16" name="mixkit-funny-fail-low-tone-2876.wav"/>
            </a:hlinkClick>
            <a:hlinkHover r:id="" action="ppaction://noaction" highlightClick="1">
              <a:snd r:embed="rId17" name="arrow.wav"/>
            </a:hlinkHover>
            <a:extLst>
              <a:ext uri="{FF2B5EF4-FFF2-40B4-BE49-F238E27FC236}">
                <a16:creationId xmlns:a16="http://schemas.microsoft.com/office/drawing/2014/main" id="{66462FE9-CDFF-B6D8-C20E-4C7E545E6A1D}"/>
              </a:ext>
            </a:extLst>
          </p:cNvPr>
          <p:cNvSpPr/>
          <p:nvPr/>
        </p:nvSpPr>
        <p:spPr>
          <a:xfrm>
            <a:off x="3505200" y="4911944"/>
            <a:ext cx="5181600" cy="1101680"/>
          </a:xfrm>
          <a:prstGeom prst="roundRect">
            <a:avLst>
              <a:gd name="adj" fmla="val 0"/>
            </a:avLst>
          </a:prstGeom>
          <a:blipFill>
            <a:blip r:embed="rId18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normAutofit/>
          </a:bodyPr>
          <a:lstStyle/>
          <a:p>
            <a:pPr algn="ctr" rtl="0"/>
            <a:r>
              <a:rPr lang="en-US" b="1" dirty="0">
                <a:solidFill>
                  <a:srgbClr val="FEFBD0"/>
                </a:solidFill>
                <a:latin typeface="Montserrat" pitchFamily="2" charset="0"/>
                <a:ea typeface="Harmattan" panose="01000503000000020003" pitchFamily="2" charset="-78"/>
                <a:cs typeface="Arial" panose="020B0604020202020204" pitchFamily="34" charset="0"/>
              </a:rPr>
              <a:t>Wrong answer</a:t>
            </a:r>
            <a:endParaRPr lang="ar-EG" b="1" dirty="0">
              <a:solidFill>
                <a:srgbClr val="FEFBD0"/>
              </a:solidFill>
              <a:latin typeface="Montserrat" pitchFamily="2" charset="0"/>
              <a:ea typeface="Harmattan" panose="01000503000000020003" pitchFamily="2" charset="-78"/>
              <a:cs typeface="Arial" panose="020B0604020202020204" pitchFamily="34" charset="0"/>
            </a:endParaRPr>
          </a:p>
        </p:txBody>
      </p:sp>
      <p:sp>
        <p:nvSpPr>
          <p:cNvPr id="24" name="السؤال">
            <a:extLst>
              <a:ext uri="{FF2B5EF4-FFF2-40B4-BE49-F238E27FC236}">
                <a16:creationId xmlns:a16="http://schemas.microsoft.com/office/drawing/2014/main" id="{AC6B0749-9B4D-669B-CA0D-78E678FA4C50}"/>
              </a:ext>
            </a:extLst>
          </p:cNvPr>
          <p:cNvSpPr txBox="1"/>
          <p:nvPr/>
        </p:nvSpPr>
        <p:spPr>
          <a:xfrm>
            <a:off x="2501900" y="647700"/>
            <a:ext cx="7188200" cy="1404468"/>
          </a:xfrm>
          <a:prstGeom prst="rect">
            <a:avLst/>
          </a:prstGeom>
          <a:noFill/>
        </p:spPr>
        <p:txBody>
          <a:bodyPr wrap="square" rtlCol="1" anchor="ctr">
            <a:normAutofit/>
          </a:bodyPr>
          <a:lstStyle/>
          <a:p>
            <a:pPr algn="ctr" rtl="0"/>
            <a:r>
              <a:rPr lang="en-US" sz="2800" b="1" dirty="0">
                <a:solidFill>
                  <a:srgbClr val="392E25"/>
                </a:solidFill>
                <a:latin typeface="Montserrat" pitchFamily="2" charset="0"/>
                <a:ea typeface="Harmattan" panose="01000503000000020003" pitchFamily="2" charset="-78"/>
                <a:cs typeface="Arial" panose="020B0604020202020204" pitchFamily="34" charset="0"/>
              </a:rPr>
              <a:t>This text is an example that can be edited within the same space.</a:t>
            </a:r>
            <a:endParaRPr lang="ar-EG" sz="2800" b="1" dirty="0">
              <a:solidFill>
                <a:srgbClr val="392E25"/>
              </a:solidFill>
              <a:latin typeface="Montserrat" pitchFamily="2" charset="0"/>
              <a:ea typeface="Harmattan" panose="01000503000000020003" pitchFamily="2" charset="-78"/>
              <a:cs typeface="Arial" panose="020B0604020202020204" pitchFamily="34" charset="0"/>
            </a:endParaRPr>
          </a:p>
        </p:txBody>
      </p:sp>
      <p:pic>
        <p:nvPicPr>
          <p:cNvPr id="3" name="اغلاق">
            <a:hlinkClick r:id="" action="ppaction://hlinkshowjump?jump=endshow"/>
            <a:hlinkHover r:id="" action="ppaction://noaction" highlightClick="1">
              <a:snd r:embed="rId19" name="click.wav"/>
            </a:hlinkHover>
            <a:extLst>
              <a:ext uri="{FF2B5EF4-FFF2-40B4-BE49-F238E27FC236}">
                <a16:creationId xmlns:a16="http://schemas.microsoft.com/office/drawing/2014/main" id="{EA0AD6E9-7CE6-400A-8EA1-EC6C87AD9FB4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89497" y="122272"/>
            <a:ext cx="355600" cy="293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413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1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11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11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mixkit-coins-handling-193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11"/>
                            </p:stCondLst>
                            <p:childTnLst>
                              <p:par>
                                <p:cTn id="2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0.46706 0.41412 " pathEditMode="relative" rAng="0" ptsTypes="AA">
                                      <p:cBhvr>
                                        <p:cTn id="24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46" y="20694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33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011"/>
                            </p:stCondLst>
                            <p:childTnLst>
                              <p:par>
                                <p:cTn id="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mixkit-money-bag-drop-198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11"/>
                            </p:stCondLst>
                            <p:childTnLst>
                              <p:par>
                                <p:cTn id="3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13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831"/>
                            </p:stCondLst>
                            <p:childTnLst>
                              <p:par>
                                <p:cTn id="3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831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9331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 showWhenStopped="0">
                <p:cTn id="56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57143" showWhenStopped="0">
                <p:cTn id="5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  <p:bldLst>
      <p:bldP spid="16" grpId="0" animBg="1"/>
      <p:bldP spid="17" grpId="0" animBg="1"/>
      <p:bldP spid="23" grpId="0" animBg="1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27CDA8-DF6E-3C9D-4C1E-B936984D4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g">
            <a:extLst>
              <a:ext uri="{FF2B5EF4-FFF2-40B4-BE49-F238E27FC236}">
                <a16:creationId xmlns:a16="http://schemas.microsoft.com/office/drawing/2014/main" id="{4FE421F2-37D9-F703-252A-CDBCC939AE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03909"/>
            <a:ext cx="12192000" cy="6650182"/>
          </a:xfrm>
          <a:prstGeom prst="rect">
            <a:avLst/>
          </a:prstGeom>
        </p:spPr>
      </p:pic>
      <p:pic>
        <p:nvPicPr>
          <p:cNvPr id="12" name="W6">
            <a:hlinkClick r:id="" action="ppaction://media"/>
            <a:extLst>
              <a:ext uri="{FF2B5EF4-FFF2-40B4-BE49-F238E27FC236}">
                <a16:creationId xmlns:a16="http://schemas.microsoft.com/office/drawing/2014/main" id="{B155B57F-B57C-826D-D253-7F8EAAFB939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rame">
            <a:extLst>
              <a:ext uri="{FF2B5EF4-FFF2-40B4-BE49-F238E27FC236}">
                <a16:creationId xmlns:a16="http://schemas.microsoft.com/office/drawing/2014/main" id="{E844A529-835D-5596-113D-86792E98AB5D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chemeClr val="accent1">
              <a:alpha val="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EG" dirty="0">
              <a:latin typeface="Montserrat" pitchFamily="2" charset="0"/>
              <a:cs typeface="Arial" panose="020B0604020202020204" pitchFamily="34" charset="0"/>
            </a:endParaRPr>
          </a:p>
        </p:txBody>
      </p:sp>
      <p:grpSp>
        <p:nvGrpSpPr>
          <p:cNvPr id="28" name="رائع">
            <a:extLst>
              <a:ext uri="{FF2B5EF4-FFF2-40B4-BE49-F238E27FC236}">
                <a16:creationId xmlns:a16="http://schemas.microsoft.com/office/drawing/2014/main" id="{05986833-27F3-19F7-1C70-FCF6A070069D}"/>
              </a:ext>
            </a:extLst>
          </p:cNvPr>
          <p:cNvGrpSpPr/>
          <p:nvPr/>
        </p:nvGrpSpPr>
        <p:grpSpPr>
          <a:xfrm>
            <a:off x="4064009" y="122272"/>
            <a:ext cx="3797281" cy="2029811"/>
            <a:chOff x="8159622" y="793149"/>
            <a:chExt cx="3797281" cy="2029811"/>
          </a:xfrm>
        </p:grpSpPr>
        <p:pic>
          <p:nvPicPr>
            <p:cNvPr id="29" name="صورة 28">
              <a:extLst>
                <a:ext uri="{FF2B5EF4-FFF2-40B4-BE49-F238E27FC236}">
                  <a16:creationId xmlns:a16="http://schemas.microsoft.com/office/drawing/2014/main" id="{08A0E72C-5FAB-55A9-B321-BCB71A28634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541708" flipH="1" flipV="1">
              <a:off x="8159622" y="793149"/>
              <a:ext cx="3797281" cy="2029811"/>
            </a:xfrm>
            <a:prstGeom prst="rect">
              <a:avLst/>
            </a:prstGeom>
          </p:spPr>
        </p:pic>
        <p:sp>
          <p:nvSpPr>
            <p:cNvPr id="30" name="مربع نص 29">
              <a:extLst>
                <a:ext uri="{FF2B5EF4-FFF2-40B4-BE49-F238E27FC236}">
                  <a16:creationId xmlns:a16="http://schemas.microsoft.com/office/drawing/2014/main" id="{AF87C1DD-6402-2167-71D1-3E15C1C2E07B}"/>
                </a:ext>
              </a:extLst>
            </p:cNvPr>
            <p:cNvSpPr txBox="1"/>
            <p:nvPr/>
          </p:nvSpPr>
          <p:spPr>
            <a:xfrm>
              <a:off x="8303272" y="1773355"/>
              <a:ext cx="313294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0"/>
              <a:r>
                <a:rPr lang="en-US" sz="3600" b="1" dirty="0"/>
                <a:t>Best meal!</a:t>
              </a:r>
              <a:endParaRPr lang="ar-SA" sz="3600" b="1" dirty="0"/>
            </a:p>
          </p:txBody>
        </p:sp>
      </p:grpSp>
      <p:pic>
        <p:nvPicPr>
          <p:cNvPr id="2" name="purse">
            <a:extLst>
              <a:ext uri="{FF2B5EF4-FFF2-40B4-BE49-F238E27FC236}">
                <a16:creationId xmlns:a16="http://schemas.microsoft.com/office/drawing/2014/main" id="{E43A40DB-5BF3-6F5E-104A-CD2358928DB7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1089481" y="5695613"/>
            <a:ext cx="1076551" cy="1076551"/>
          </a:xfrm>
          <a:prstGeom prst="rect">
            <a:avLst/>
          </a:prstGeom>
        </p:spPr>
      </p:pic>
      <p:grpSp>
        <p:nvGrpSpPr>
          <p:cNvPr id="10" name="coins">
            <a:extLst>
              <a:ext uri="{FF2B5EF4-FFF2-40B4-BE49-F238E27FC236}">
                <a16:creationId xmlns:a16="http://schemas.microsoft.com/office/drawing/2014/main" id="{920BB61C-04B6-9221-C973-B61E46E02E41}"/>
              </a:ext>
            </a:extLst>
          </p:cNvPr>
          <p:cNvGrpSpPr/>
          <p:nvPr/>
        </p:nvGrpSpPr>
        <p:grpSpPr>
          <a:xfrm>
            <a:off x="4084330" y="1320235"/>
            <a:ext cx="3756637" cy="4287944"/>
            <a:chOff x="4338878" y="1374512"/>
            <a:chExt cx="3756637" cy="4287944"/>
          </a:xfrm>
        </p:grpSpPr>
        <p:pic>
          <p:nvPicPr>
            <p:cNvPr id="4" name="coin">
              <a:extLst>
                <a:ext uri="{FF2B5EF4-FFF2-40B4-BE49-F238E27FC236}">
                  <a16:creationId xmlns:a16="http://schemas.microsoft.com/office/drawing/2014/main" id="{ABFF64B6-803C-763F-8DE7-95BB36F8492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/>
          </p:blipFill>
          <p:spPr>
            <a:xfrm rot="3597087">
              <a:off x="4338878" y="2156038"/>
              <a:ext cx="3506418" cy="3506418"/>
            </a:xfrm>
            <a:prstGeom prst="rect">
              <a:avLst/>
            </a:prstGeom>
          </p:spPr>
        </p:pic>
        <p:pic>
          <p:nvPicPr>
            <p:cNvPr id="7" name="coin">
              <a:extLst>
                <a:ext uri="{FF2B5EF4-FFF2-40B4-BE49-F238E27FC236}">
                  <a16:creationId xmlns:a16="http://schemas.microsoft.com/office/drawing/2014/main" id="{15AC623D-B929-48DC-33E1-C0FB0584822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/>
          </p:blipFill>
          <p:spPr>
            <a:xfrm rot="3491171">
              <a:off x="4589097" y="1798009"/>
              <a:ext cx="3506418" cy="3506418"/>
            </a:xfrm>
            <a:prstGeom prst="rect">
              <a:avLst/>
            </a:prstGeom>
          </p:spPr>
        </p:pic>
        <p:pic>
          <p:nvPicPr>
            <p:cNvPr id="8" name="coin">
              <a:extLst>
                <a:ext uri="{FF2B5EF4-FFF2-40B4-BE49-F238E27FC236}">
                  <a16:creationId xmlns:a16="http://schemas.microsoft.com/office/drawing/2014/main" id="{F595A79D-5327-5B97-84ED-960C55AD05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/>
          </p:blipFill>
          <p:spPr>
            <a:xfrm rot="3617881">
              <a:off x="4342790" y="1374512"/>
              <a:ext cx="3506418" cy="3506418"/>
            </a:xfrm>
            <a:prstGeom prst="rect">
              <a:avLst/>
            </a:prstGeom>
          </p:spPr>
        </p:pic>
      </p:grpSp>
      <p:pic>
        <p:nvPicPr>
          <p:cNvPr id="3" name="اغلاق">
            <a:hlinkClick r:id="" action="ppaction://hlinkshowjump?jump=endshow"/>
            <a:hlinkHover r:id="" action="ppaction://noaction" highlightClick="1">
              <a:snd r:embed="rId12" name="click.wav"/>
            </a:hlinkHover>
            <a:extLst>
              <a:ext uri="{FF2B5EF4-FFF2-40B4-BE49-F238E27FC236}">
                <a16:creationId xmlns:a16="http://schemas.microsoft.com/office/drawing/2014/main" id="{26B7C50F-E36E-7F9D-C1ED-F581FCDE6EBD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89497" y="122272"/>
            <a:ext cx="355600" cy="293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539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1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11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11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mixkit-coins-handling-193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11"/>
                            </p:stCondLst>
                            <p:childTnLst>
                              <p:par>
                                <p:cTn id="2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0.46706 0.41412 " pathEditMode="relative" rAng="0" ptsTypes="AA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46" y="20694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011"/>
                            </p:stCondLst>
                            <p:childTnLst>
                              <p:par>
                                <p:cTn id="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mixkit-money-bag-drop-198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31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1_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ntserrat">
      <a:majorFont>
        <a:latin typeface="Montserrat"/>
        <a:ea typeface=""/>
        <a:cs typeface="Montserrat"/>
      </a:majorFont>
      <a:minorFont>
        <a:latin typeface="Montserrat"/>
        <a:ea typeface=""/>
        <a:cs typeface="Montserra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643</Words>
  <Application>Microsoft Office PowerPoint</Application>
  <PresentationFormat>شاشة عريضة</PresentationFormat>
  <Paragraphs>87</Paragraphs>
  <Slides>15</Slides>
  <Notes>11</Notes>
  <HiddenSlides>4</HiddenSlides>
  <MMClips>22</MMClips>
  <ScaleCrop>false</ScaleCrop>
  <HeadingPairs>
    <vt:vector size="8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  <vt:variant>
        <vt:lpstr>عروض مخصصة</vt:lpstr>
      </vt:variant>
      <vt:variant>
        <vt:i4>2</vt:i4>
      </vt:variant>
    </vt:vector>
  </HeadingPairs>
  <TitlesOfParts>
    <vt:vector size="21" baseType="lpstr">
      <vt:lpstr>Calibri</vt:lpstr>
      <vt:lpstr>Montserrat</vt:lpstr>
      <vt:lpstr>Arial</vt:lpstr>
      <vt:lpstr>1_نسق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Usage Instructions</vt:lpstr>
      <vt:lpstr>اجابة خاطئة</vt:lpstr>
      <vt:lpstr>اجابة خاطئة2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cp:lastModifiedBy>Hasan Selim</cp:lastModifiedBy>
  <cp:revision>469</cp:revision>
  <dcterms:created xsi:type="dcterms:W3CDTF">2021-02-24T13:00:27Z</dcterms:created>
  <dcterms:modified xsi:type="dcterms:W3CDTF">2026-07-27T09:26:59Z</dcterms:modified>
</cp:coreProperties>
</file>