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4"/>
  </p:notesMasterIdLst>
  <p:sldIdLst>
    <p:sldId id="282" r:id="rId2"/>
    <p:sldId id="480" r:id="rId3"/>
    <p:sldId id="475" r:id="rId4"/>
    <p:sldId id="482" r:id="rId5"/>
    <p:sldId id="275" r:id="rId6"/>
    <p:sldId id="481" r:id="rId7"/>
    <p:sldId id="479" r:id="rId8"/>
    <p:sldId id="283" r:id="rId9"/>
    <p:sldId id="473" r:id="rId10"/>
    <p:sldId id="474" r:id="rId11"/>
    <p:sldId id="492" r:id="rId12"/>
    <p:sldId id="493" r:id="rId13"/>
  </p:sldIdLst>
  <p:sldSz cx="12192000" cy="6858000"/>
  <p:notesSz cx="6858000" cy="9144000"/>
  <p:embeddedFontLst>
    <p:embeddedFont>
      <p:font typeface="Montserrat" pitchFamily="2" charset="0"/>
      <p:regular r:id="rId15"/>
      <p:bold r:id="rId16"/>
      <p:italic r:id="rId17"/>
      <p:boldItalic r:id="rId18"/>
    </p:embeddedFont>
  </p:embeddedFontLst>
  <p:custShowLst>
    <p:custShow name="خطأ" id="0">
      <p:sldLst>
        <p:sld r:id="rId10"/>
      </p:sldLst>
    </p:custShow>
    <p:custShow name="خطأ2" id="1">
      <p:sldLst>
        <p:sld r:id="rId11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F7D7D0-D62B-490E-8A6F-655CFF175584}">
          <p14:sldIdLst>
            <p14:sldId id="282"/>
            <p14:sldId id="480"/>
            <p14:sldId id="475"/>
          </p14:sldIdLst>
        </p14:section>
        <p14:section name="To add more questions, duplicate the following slides:" id="{5E257FAA-E65D-4F9B-8001-75D523501378}">
          <p14:sldIdLst>
            <p14:sldId id="482"/>
            <p14:sldId id="275"/>
            <p14:sldId id="481"/>
          </p14:sldIdLst>
        </p14:section>
        <p14:section name="outro" id="{64A9EE2B-AEF4-4495-8E12-371755A5D112}">
          <p14:sldIdLst>
            <p14:sldId id="479"/>
            <p14:sldId id="283"/>
          </p14:sldIdLst>
        </p14:section>
        <p14:section name="wrong answer" id="{5FA43B83-679B-400F-93CA-D324342EF4B4}">
          <p14:sldIdLst>
            <p14:sldId id="473"/>
            <p14:sldId id="474"/>
          </p14:sldIdLst>
        </p14:section>
        <p14:section name="Usage Instructions" id="{BF2B989A-EDC1-44E9-82A6-0709FE6F39AE}">
          <p14:sldIdLst>
            <p14:sldId id="492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5" orient="horz" pos="1684" userDrawn="1">
          <p15:clr>
            <a:srgbClr val="A4A3A4"/>
          </p15:clr>
        </p15:guide>
        <p15:guide id="6" orient="horz" pos="3226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85"/>
    <a:srgbClr val="292929"/>
    <a:srgbClr val="002333"/>
    <a:srgbClr val="542810"/>
    <a:srgbClr val="AE5422"/>
    <a:srgbClr val="96431A"/>
    <a:srgbClr val="292614"/>
    <a:srgbClr val="FC8B4F"/>
    <a:srgbClr val="FEFBD0"/>
    <a:srgbClr val="FFD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62" autoAdjust="0"/>
    <p:restoredTop sz="95074" autoAdjust="0"/>
  </p:normalViewPr>
  <p:slideViewPr>
    <p:cSldViewPr snapToGrid="0" showGuides="1">
      <p:cViewPr>
        <p:scale>
          <a:sx n="100" d="100"/>
          <a:sy n="100" d="100"/>
        </p:scale>
        <p:origin x="960" y="492"/>
      </p:cViewPr>
      <p:guideLst>
        <p:guide orient="horz" pos="2364"/>
        <p:guide pos="3840"/>
        <p:guide orient="horz" pos="2500"/>
        <p:guide orient="horz" pos="4065"/>
        <p:guide orient="horz" pos="1684"/>
        <p:guide orient="horz" pos="3226"/>
        <p:guide orient="horz" pos="33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an Selim" userId="84cd2103f36ef0dc" providerId="LiveId" clId="{6ED845BA-74CA-4F74-9AC4-C2ED4D184EBF}"/>
    <pc:docChg chg="undo custSel modSld">
      <pc:chgData name="Hasan Selim" userId="84cd2103f36ef0dc" providerId="LiveId" clId="{6ED845BA-74CA-4F74-9AC4-C2ED4D184EBF}" dt="2026-04-29T16:04:24.359" v="1" actId="21"/>
      <pc:docMkLst>
        <pc:docMk/>
      </pc:docMkLst>
      <pc:sldChg chg="modSp mod">
        <pc:chgData name="Hasan Selim" userId="84cd2103f36ef0dc" providerId="LiveId" clId="{6ED845BA-74CA-4F74-9AC4-C2ED4D184EBF}" dt="2026-04-29T16:04:24.359" v="1" actId="21"/>
        <pc:sldMkLst>
          <pc:docMk/>
          <pc:sldMk cId="1405618920" sldId="483"/>
        </pc:sldMkLst>
        <pc:spChg chg="mod">
          <ac:chgData name="Hasan Selim" userId="84cd2103f36ef0dc" providerId="LiveId" clId="{6ED845BA-74CA-4F74-9AC4-C2ED4D184EBF}" dt="2026-04-29T16:04:24.359" v="1" actId="21"/>
          <ac:spMkLst>
            <pc:docMk/>
            <pc:sldMk cId="1405618920" sldId="483"/>
            <ac:spMk id="11" creationId="{FE5D5A6C-E004-BBF5-1671-905BEE3C4F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pPr/>
              <a:t>29/11/1447</a:t>
            </a:fld>
            <a:endParaRPr lang="ar-EG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ar-EG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pPr/>
              <a:t>‹#›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01020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4992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87400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21947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90802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136710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FE1AB-7C28-A715-0562-AFF62BC4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90B74DDA-8AEC-CE31-A1F7-16AC501D8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8771B8CF-7ACB-8491-8C84-BF1D93B4E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EC692E4-CA9F-C9FB-09F6-431C96B61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262966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7252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E01D-739D-8716-FFA3-DAE840A5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>
            <a:extLst>
              <a:ext uri="{FF2B5EF4-FFF2-40B4-BE49-F238E27FC236}">
                <a16:creationId xmlns:a16="http://schemas.microsoft.com/office/drawing/2014/main" id="{A2E72EAC-4BC5-6221-75DC-6E248CBC1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>
            <a:extLst>
              <a:ext uri="{FF2B5EF4-FFF2-40B4-BE49-F238E27FC236}">
                <a16:creationId xmlns:a16="http://schemas.microsoft.com/office/drawing/2014/main" id="{330ABBC5-DDCD-752D-B2B1-19CC1D5D69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DF10A3-203E-FD28-CBF9-C2E571F13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79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124DBB9-FCAA-CB06-FA9F-930E15A8A2F6}"/>
              </a:ext>
            </a:extLst>
          </p:cNvPr>
          <p:cNvSpPr txBox="1"/>
          <p:nvPr userDrawn="1"/>
        </p:nvSpPr>
        <p:spPr>
          <a:xfrm>
            <a:off x="1933575" y="-339943"/>
            <a:ext cx="83248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 from ingez-ppt.com --a website for PowerPoint templates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microsoft.com/office/2007/relationships/media" Target="../media/media12.mp3"/><Relationship Id="rId7" Type="http://schemas.openxmlformats.org/officeDocument/2006/relationships/image" Target="../media/image18.jpeg"/><Relationship Id="rId12" Type="http://schemas.openxmlformats.org/officeDocument/2006/relationships/image" Target="../media/image2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12.mp3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Montserrat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hyperlink" Target="https://ingez-ppt.com/en/category/powerpoint-games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12" Type="http://schemas.openxmlformats.org/officeDocument/2006/relationships/image" Target="../media/image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.jpeg"/><Relationship Id="rId3" Type="http://schemas.microsoft.com/office/2007/relationships/media" Target="../media/media7.mp4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microsoft.com/office/2007/relationships/media" Target="../media/media8.mp4"/><Relationship Id="rId7" Type="http://schemas.openxmlformats.org/officeDocument/2006/relationships/audio" Target="../media/audio3.wav"/><Relationship Id="rId12" Type="http://schemas.openxmlformats.org/officeDocument/2006/relationships/audio" Target="../media/audio2.wav"/><Relationship Id="rId2" Type="http://schemas.microsoft.com/office/2007/relationships/media" Target="../media/media6.mp4"/><Relationship Id="rId16" Type="http://schemas.openxmlformats.org/officeDocument/2006/relationships/image" Target="../media/image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video" Target="../media/media8.mp4"/><Relationship Id="rId9" Type="http://schemas.openxmlformats.org/officeDocument/2006/relationships/image" Target="../media/image10.png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microsoft.com/office/2007/relationships/media" Target="../media/media9.mp4"/><Relationship Id="rId7" Type="http://schemas.openxmlformats.org/officeDocument/2006/relationships/audio" Target="../media/audio3.wav"/><Relationship Id="rId12" Type="http://schemas.openxmlformats.org/officeDocument/2006/relationships/audio" Target="../media/audio2.wav"/><Relationship Id="rId2" Type="http://schemas.microsoft.com/office/2007/relationships/media" Target="../media/media6.mp4"/><Relationship Id="rId16" Type="http://schemas.openxmlformats.org/officeDocument/2006/relationships/image" Target="../media/image2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video" Target="../media/media9.mp4"/><Relationship Id="rId9" Type="http://schemas.openxmlformats.org/officeDocument/2006/relationships/image" Target="../media/image10.png"/><Relationship Id="rId1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5.mp3"/><Relationship Id="rId7" Type="http://schemas.openxmlformats.org/officeDocument/2006/relationships/image" Target="../media/image15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eg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microsoft.com/office/2007/relationships/media" Target="../media/media12.mp3"/><Relationship Id="rId7" Type="http://schemas.openxmlformats.org/officeDocument/2006/relationships/image" Target="../media/image18.jpeg"/><Relationship Id="rId12" Type="http://schemas.openxmlformats.org/officeDocument/2006/relationships/image" Target="../media/image2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12.mp3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TLE (2)">
            <a:hlinkClick r:id="" action="ppaction://media"/>
            <a:extLst>
              <a:ext uri="{FF2B5EF4-FFF2-40B4-BE49-F238E27FC236}">
                <a16:creationId xmlns:a16="http://schemas.microsoft.com/office/drawing/2014/main" id="{14E24AFB-3EBD-0468-4F2B-4184C2AAA9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98CFCDC4-5021-C8C7-DD9C-B068376B96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8" name="X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sp>
        <p:nvSpPr>
          <p:cNvPr id="74" name="BEGIN">
            <a:hlinkClick r:id="" action="ppaction://hlinkshowjump?jump=nextslide">
              <a:snd r:embed="rId12" name="arrow.wav"/>
            </a:hlinkClick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5219700" y="5703694"/>
            <a:ext cx="1752600" cy="672963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Start</a:t>
            </a:r>
            <a:endParaRPr lang="ar-EG" sz="2000" b="1" dirty="0">
              <a:solidFill>
                <a:schemeClr val="bg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0" name="birds sound">
            <a:hlinkClick r:id="" action="ppaction://media"/>
            <a:extLst>
              <a:ext uri="{FF2B5EF4-FFF2-40B4-BE49-F238E27FC236}">
                <a16:creationId xmlns:a16="http://schemas.microsoft.com/office/drawing/2014/main" id="{2C7DD5FE-4520-453F-B93D-D57FF8EF57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91250" y="-903288"/>
            <a:ext cx="487363" cy="4873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2D9886-824F-9EDD-5E8F-F3712019F53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14848" y="1048996"/>
            <a:ext cx="11562304" cy="4284369"/>
          </a:xfrm>
          <a:prstGeom prst="rect">
            <a:avLst/>
          </a:prstGeom>
        </p:spPr>
      </p:pic>
      <p:pic>
        <p:nvPicPr>
          <p:cNvPr id="5" name="sEA">
            <a:hlinkClick r:id="" action="ppaction://media"/>
            <a:extLst>
              <a:ext uri="{FF2B5EF4-FFF2-40B4-BE49-F238E27FC236}">
                <a16:creationId xmlns:a16="http://schemas.microsoft.com/office/drawing/2014/main" id="{F66387FC-D1C0-E015-4E03-7903340173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91151" y="-979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1">
            <a:hlinkClick r:id="" action="ppaction://media"/>
            <a:extLst>
              <a:ext uri="{FF2B5EF4-FFF2-40B4-BE49-F238E27FC236}">
                <a16:creationId xmlns:a16="http://schemas.microsoft.com/office/drawing/2014/main" id="{940BF544-EC94-DA3D-7B33-E642F632C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D620D5BD-0639-BA70-5EFA-AA5BC2A686C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6F2CC43-271C-E841-5D36-DA6EEEA70627}"/>
              </a:ext>
            </a:extLst>
          </p:cNvPr>
          <p:cNvGrpSpPr/>
          <p:nvPr/>
        </p:nvGrpSpPr>
        <p:grpSpPr>
          <a:xfrm>
            <a:off x="264586" y="5046045"/>
            <a:ext cx="3806890" cy="1452734"/>
            <a:chOff x="662474" y="687005"/>
            <a:chExt cx="7156580" cy="19908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3C25983-B7AD-4D37-DDAD-8278EEC44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08AC9F3D-7C50-6F69-190E-075AC62CD216}"/>
                </a:ext>
              </a:extLst>
            </p:cNvPr>
            <p:cNvSpPr txBox="1"/>
            <p:nvPr/>
          </p:nvSpPr>
          <p:spPr>
            <a:xfrm>
              <a:off x="1342658" y="1301019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24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02D720B-36E0-E87A-5C56-4E475BFF194B}"/>
              </a:ext>
            </a:extLst>
          </p:cNvPr>
          <p:cNvGrpSpPr/>
          <p:nvPr/>
        </p:nvGrpSpPr>
        <p:grpSpPr>
          <a:xfrm>
            <a:off x="696765" y="4604657"/>
            <a:ext cx="3128266" cy="882776"/>
            <a:chOff x="3965833" y="1447402"/>
            <a:chExt cx="3128266" cy="882776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572226B-4FB6-C232-20AA-D77309FC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D430DFD1-CFB4-3345-953B-423DBE40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E7B9E11-1D47-910E-5215-F7F724A0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sp>
        <p:nvSpPr>
          <p:cNvPr id="11" name="الرجوع الى السؤال">
            <a:hlinkClick r:id="" action="ppaction://hlinkshowjump?jump=endshow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86664465-D047-C821-B076-6CEEB7DD6487}"/>
              </a:ext>
            </a:extLst>
          </p:cNvPr>
          <p:cNvSpPr/>
          <p:nvPr/>
        </p:nvSpPr>
        <p:spPr>
          <a:xfrm>
            <a:off x="854430" y="6055665"/>
            <a:ext cx="2695902" cy="549167"/>
          </a:xfrm>
          <a:prstGeom prst="roundRect">
            <a:avLst>
              <a:gd name="adj" fmla="val 0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Return to the question</a:t>
            </a:r>
            <a:endParaRPr lang="ar-EG" sz="16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14" name="X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82B237E0-445E-49EC-850F-782D37C480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pic>
        <p:nvPicPr>
          <p:cNvPr id="3" name="zapsplat_cartoon_orchestral_pizzicato_mallets_loser_fail_002_92497">
            <a:hlinkClick r:id="" action="ppaction://media"/>
            <a:extLst>
              <a:ext uri="{FF2B5EF4-FFF2-40B4-BE49-F238E27FC236}">
                <a16:creationId xmlns:a16="http://schemas.microsoft.com/office/drawing/2014/main" id="{96F8C48B-F181-D552-AF93-CA8C1A7586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355" y="-638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24209A8-DB94-1D77-AA2F-C77CE0089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5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E50D67-6413-F2A3-B339-007EC3F86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CB91F336-AFDB-9865-FD82-D9709525A409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23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Harmattan"/>
              <a:cs typeface="Arial" panose="020B0604020202020204" pitchFamily="34" charset="0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3680C896-3845-8B17-4720-2D01F5CFB8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825" y="760912"/>
            <a:ext cx="432435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u="sng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 Instructions</a:t>
            </a:r>
            <a:endParaRPr lang="ar-EG" sz="3200" u="sng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F7A9227E-D3D1-7305-AE2B-3C3FED4D2B6A}"/>
              </a:ext>
            </a:extLst>
          </p:cNvPr>
          <p:cNvSpPr txBox="1">
            <a:spLocks/>
          </p:cNvSpPr>
          <p:nvPr/>
        </p:nvSpPr>
        <p:spPr>
          <a:xfrm>
            <a:off x="523076" y="1231106"/>
            <a:ext cx="8706649" cy="454817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edit this template, click the “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FF8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Enable Editing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message that will appear below the main menus at the top of PowerPoint.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increase the number of questions, you can duplicate slides number (slide 4 or slide 5 or slide 6).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duplicate a slide, right-click on the slide (in the slide list) then choose &gt; Duplicate Slide.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not delete or change the order of these slides: (slides 1, 2, 3, 7, 8, 9, 10).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used in the template: Montserrat (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0C4CBCC-3E5B-BE83-5345-6D5B22D2C0E0}"/>
              </a:ext>
            </a:extLst>
          </p:cNvPr>
          <p:cNvGrpSpPr/>
          <p:nvPr/>
        </p:nvGrpSpPr>
        <p:grpSpPr>
          <a:xfrm>
            <a:off x="10557186" y="4848"/>
            <a:ext cx="1593228" cy="1582533"/>
            <a:chOff x="10557186" y="4848"/>
            <a:chExt cx="1593228" cy="1582533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4675ED49-F4FD-4E8D-AFF1-1223A1239283}"/>
                </a:ext>
              </a:extLst>
            </p:cNvPr>
            <p:cNvGrpSpPr/>
            <p:nvPr/>
          </p:nvGrpSpPr>
          <p:grpSpPr>
            <a:xfrm>
              <a:off x="10557186" y="4848"/>
              <a:ext cx="1593228" cy="1582533"/>
              <a:chOff x="3045488" y="215272"/>
              <a:chExt cx="4505870" cy="4475621"/>
            </a:xfrm>
          </p:grpSpPr>
          <p:sp>
            <p:nvSpPr>
              <p:cNvPr id="17" name="شكل بيضاوي 16">
                <a:extLst>
                  <a:ext uri="{FF2B5EF4-FFF2-40B4-BE49-F238E27FC236}">
                    <a16:creationId xmlns:a16="http://schemas.microsoft.com/office/drawing/2014/main" id="{9E7A5712-C096-E83C-FD4C-F309AB0F4FDB}"/>
                  </a:ext>
                </a:extLst>
              </p:cNvPr>
              <p:cNvSpPr/>
              <p:nvPr/>
            </p:nvSpPr>
            <p:spPr>
              <a:xfrm>
                <a:off x="3045488" y="249083"/>
                <a:ext cx="4441810" cy="444181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4571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EG" sz="17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Harmattan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F3FB7040-DE05-D122-D9EF-35381C846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9548" y="215272"/>
                <a:ext cx="4441810" cy="4444579"/>
              </a:xfrm>
              <a:prstGeom prst="rect">
                <a:avLst/>
              </a:prstGeom>
            </p:spPr>
          </p:pic>
        </p:grpSp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6449E057-1DBE-57F2-FCF4-301FAE8ABB94}"/>
                </a:ext>
              </a:extLst>
            </p:cNvPr>
            <p:cNvSpPr/>
            <p:nvPr/>
          </p:nvSpPr>
          <p:spPr>
            <a:xfrm>
              <a:off x="10956131" y="1231106"/>
              <a:ext cx="857250" cy="97632"/>
            </a:xfrm>
            <a:prstGeom prst="rect">
              <a:avLst/>
            </a:prstGeom>
            <a:solidFill>
              <a:srgbClr val="002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9BA82F-9D00-03A2-EADA-0B871948092E}"/>
              </a:ext>
            </a:extLst>
          </p:cNvPr>
          <p:cNvSpPr txBox="1"/>
          <p:nvPr/>
        </p:nvSpPr>
        <p:spPr>
          <a:xfrm>
            <a:off x="3315419" y="6323504"/>
            <a:ext cx="55611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template was downloaded from  </a:t>
            </a: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ingez-ppt.com</a:t>
            </a:r>
            <a:r>
              <a:rPr lang="en-US" sz="1050" dirty="0">
                <a:solidFill>
                  <a:srgbClr val="00F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--a website for PowerPoint templates</a:t>
            </a:r>
            <a:endParaRPr lang="ar-EG" sz="1050" dirty="0">
              <a:solidFill>
                <a:srgbClr val="00FF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رسم 7" descr="تحذير مع تعبئة خالصة">
            <a:extLst>
              <a:ext uri="{FF2B5EF4-FFF2-40B4-BE49-F238E27FC236}">
                <a16:creationId xmlns:a16="http://schemas.microsoft.com/office/drawing/2014/main" id="{78D76C2A-A08C-EB1A-A13B-6A14910F7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7335" y="6295627"/>
            <a:ext cx="258084" cy="25808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9C4CAD2-965F-ECF5-2DB2-B70190D0087B}"/>
              </a:ext>
            </a:extLst>
          </p:cNvPr>
          <p:cNvSpPr/>
          <p:nvPr/>
        </p:nvSpPr>
        <p:spPr>
          <a:xfrm>
            <a:off x="2998270" y="6251176"/>
            <a:ext cx="5981828" cy="375946"/>
          </a:xfrm>
          <a:prstGeom prst="roundRect">
            <a:avLst/>
          </a:prstGeom>
          <a:noFill/>
          <a:ln>
            <a:solidFill>
              <a:srgbClr val="00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Harmattan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AAAF4A-FE45-3EC8-7350-CCC07768F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288" y="2120632"/>
            <a:ext cx="2599150" cy="2916055"/>
          </a:xfrm>
          <a:prstGeom prst="rect">
            <a:avLst/>
          </a:prstGeom>
          <a:ln w="6350">
            <a:solidFill>
              <a:srgbClr val="00FF85"/>
            </a:solidFill>
          </a:ln>
        </p:spPr>
      </p:pic>
    </p:spTree>
    <p:extLst>
      <p:ext uri="{BB962C8B-B14F-4D97-AF65-F5344CB8AC3E}">
        <p14:creationId xmlns:p14="http://schemas.microsoft.com/office/powerpoint/2010/main" val="62302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88A02B0F-8B8D-EA4C-3586-5035C50F6F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" end="4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68D06931-0B80-4608-0AB5-494D286A9CB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8" name="X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grpSp>
        <p:nvGrpSpPr>
          <p:cNvPr id="7" name="فقاعة">
            <a:extLst>
              <a:ext uri="{FF2B5EF4-FFF2-40B4-BE49-F238E27FC236}">
                <a16:creationId xmlns:a16="http://schemas.microsoft.com/office/drawing/2014/main" id="{F2433123-84AB-3F4F-4E18-1DAB46C71A49}"/>
              </a:ext>
            </a:extLst>
          </p:cNvPr>
          <p:cNvGrpSpPr/>
          <p:nvPr/>
        </p:nvGrpSpPr>
        <p:grpSpPr>
          <a:xfrm>
            <a:off x="7876410" y="3337560"/>
            <a:ext cx="4068847" cy="2557756"/>
            <a:chOff x="7924799" y="2735922"/>
            <a:chExt cx="4273934" cy="2380450"/>
          </a:xfrm>
          <a:effectLst/>
        </p:grpSpPr>
        <p:sp>
          <p:nvSpPr>
            <p:cNvPr id="8" name="فقاعة الكلام: مستطيلة مستديرة الزوايا 7">
              <a:extLst>
                <a:ext uri="{FF2B5EF4-FFF2-40B4-BE49-F238E27FC236}">
                  <a16:creationId xmlns:a16="http://schemas.microsoft.com/office/drawing/2014/main" id="{36413D03-E8EB-9E15-D775-359B98F4F573}"/>
                </a:ext>
              </a:extLst>
            </p:cNvPr>
            <p:cNvSpPr/>
            <p:nvPr/>
          </p:nvSpPr>
          <p:spPr>
            <a:xfrm>
              <a:off x="7924799" y="2735922"/>
              <a:ext cx="4273934" cy="2380450"/>
            </a:xfrm>
            <a:prstGeom prst="wedgeRoundRectCallout">
              <a:avLst>
                <a:gd name="adj1" fmla="val -63098"/>
                <a:gd name="adj2" fmla="val -51492"/>
                <a:gd name="adj3" fmla="val 16667"/>
              </a:avLst>
            </a:prstGeom>
            <a:solidFill>
              <a:srgbClr val="FFFFFF">
                <a:alpha val="73000"/>
              </a:srgbClr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600" dirty="0">
                <a:latin typeface="Montserrat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98DB613A-E745-FA9E-797A-60F04AA8BEC6}"/>
                </a:ext>
              </a:extLst>
            </p:cNvPr>
            <p:cNvSpPr txBox="1"/>
            <p:nvPr/>
          </p:nvSpPr>
          <p:spPr>
            <a:xfrm>
              <a:off x="8043677" y="3023857"/>
              <a:ext cx="4036175" cy="1776651"/>
            </a:xfrm>
            <a:prstGeom prst="rect">
              <a:avLst/>
            </a:prstGeom>
            <a:noFill/>
            <a:ln w="28575">
              <a:noFill/>
            </a:ln>
            <a:scene3d>
              <a:camera prst="orthographicFront"/>
              <a:lightRig rig="threePt" dir="t"/>
            </a:scene3d>
            <a:sp3d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>
                  <a:latin typeface="Montserrat" pitchFamily="2" charset="0"/>
                  <a:cs typeface="Arial" panose="020B0604020202020204" pitchFamily="34" charset="0"/>
                </a:rPr>
                <a:t>Oh… I have a big problem! My restaurant is out of fish! Can you help me? </a:t>
              </a:r>
            </a:p>
            <a:p>
              <a:pPr algn="ctr">
                <a:lnSpc>
                  <a:spcPct val="120000"/>
                </a:lnSpc>
              </a:pPr>
              <a:r>
                <a:rPr lang="en-US" sz="2000" dirty="0">
                  <a:latin typeface="Montserrat" pitchFamily="2" charset="0"/>
                  <a:cs typeface="Arial" panose="020B0604020202020204" pitchFamily="34" charset="0"/>
                </a:rPr>
                <a:t>If you answer correctly, we’ll catch a delicious fish!</a:t>
              </a:r>
              <a:endParaRPr lang="ar-EG" sz="2000" dirty="0">
                <a:latin typeface="Montserrat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ابدأ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9034532" y="5585934"/>
            <a:ext cx="1752600" cy="672963"/>
          </a:xfrm>
          <a:prstGeom prst="roundRect">
            <a:avLst>
              <a:gd name="adj" fmla="val 0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Start</a:t>
            </a:r>
            <a:endParaRPr lang="ar-EG" sz="2000" b="1" dirty="0">
              <a:solidFill>
                <a:schemeClr val="bg1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4" name="hi">
            <a:hlinkClick r:id="" action="ppaction://media"/>
            <a:extLst>
              <a:ext uri="{FF2B5EF4-FFF2-40B4-BE49-F238E27FC236}">
                <a16:creationId xmlns:a16="http://schemas.microsoft.com/office/drawing/2014/main" id="{53799192-0392-ECBF-443A-6B04473876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-962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">
            <a:hlinkClick r:id="" action="ppaction://media"/>
            <a:extLst>
              <a:ext uri="{FF2B5EF4-FFF2-40B4-BE49-F238E27FC236}">
                <a16:creationId xmlns:a16="http://schemas.microsoft.com/office/drawing/2014/main" id="{D9D6B409-A416-1C7C-43E3-4BD0E19359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EBFF9192-1EE0-8C04-1D6E-7349F4ED7BA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1" name="خاطئة2">
            <a:hlinkClick r:id="" action="ppaction://customshow?id=0&amp;return=true"/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3323C290-11D4-429C-8EDF-95587610E9AC}"/>
              </a:ext>
            </a:extLst>
          </p:cNvPr>
          <p:cNvSpPr/>
          <p:nvPr/>
        </p:nvSpPr>
        <p:spPr>
          <a:xfrm>
            <a:off x="3218337" y="264092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2" name="صحيحة">
            <a:hlinkClick r:id="" action="ppaction://hlinkshowjump?jump=nextslide"/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63B72351-E8AC-4D66-A680-9EEAD7D6ACA0}"/>
              </a:ext>
            </a:extLst>
          </p:cNvPr>
          <p:cNvSpPr/>
          <p:nvPr/>
        </p:nvSpPr>
        <p:spPr>
          <a:xfrm>
            <a:off x="3218337" y="5332806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Correct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13" name="خاطئة">
            <a:hlinkClick r:id="" action="ppaction://customshow?id=1&amp;return=true"/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010EB97B-8E9D-44A1-A6C2-0D4D1DC72AC9}"/>
              </a:ext>
            </a:extLst>
          </p:cNvPr>
          <p:cNvSpPr/>
          <p:nvPr/>
        </p:nvSpPr>
        <p:spPr>
          <a:xfrm>
            <a:off x="3218337" y="39868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grpSp>
        <p:nvGrpSpPr>
          <p:cNvPr id="14" name="السؤال">
            <a:extLst>
              <a:ext uri="{FF2B5EF4-FFF2-40B4-BE49-F238E27FC236}">
                <a16:creationId xmlns:a16="http://schemas.microsoft.com/office/drawing/2014/main" id="{D2DDE2AC-5F29-4509-9F0B-0E38C6564FA5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BA5A4955-9320-46CF-ABD2-CAA5BCE97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B23C7BED-A4DD-47ED-9315-44A9FE077B19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This text is an example of a question that can be added in the designated space.</a:t>
              </a:r>
              <a:endParaRPr lang="ar-SA" sz="2800" b="1" dirty="0">
                <a:ln w="12700">
                  <a:noFill/>
                </a:ln>
                <a:solidFill>
                  <a:srgbClr val="96431A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">
            <a:hlinkClick r:id="" action="ppaction://media"/>
            <a:extLst>
              <a:ext uri="{FF2B5EF4-FFF2-40B4-BE49-F238E27FC236}">
                <a16:creationId xmlns:a16="http://schemas.microsoft.com/office/drawing/2014/main" id="{D5377C3B-CD90-8F30-F743-E772E9024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4725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16B9F60D-0F3D-3A4A-04D8-99D679D2A5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1DD0D464-3895-5783-750A-F678C13422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fish">
            <a:extLst>
              <a:ext uri="{FF2B5EF4-FFF2-40B4-BE49-F238E27FC236}">
                <a16:creationId xmlns:a16="http://schemas.microsoft.com/office/drawing/2014/main" id="{5A0BE57B-83BC-74A5-64A8-B3EDA62391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2" name="w2">
            <a:hlinkClick r:id="" action="ppaction://media"/>
            <a:extLst>
              <a:ext uri="{FF2B5EF4-FFF2-40B4-BE49-F238E27FC236}">
                <a16:creationId xmlns:a16="http://schemas.microsoft.com/office/drawing/2014/main" id="{60B126FF-4DED-FD4A-2ECC-9D5D861F5C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2">
            <a:extLst>
              <a:ext uri="{FF2B5EF4-FFF2-40B4-BE49-F238E27FC236}">
                <a16:creationId xmlns:a16="http://schemas.microsoft.com/office/drawing/2014/main" id="{A27D7D78-4F2C-835A-7F20-51F4563413F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0" name="wrong">
            <a:hlinkClick r:id="" action="ppaction://customshow?id=0&amp;return=true"/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88781D7-BDA8-A999-F515-723371612E52}"/>
              </a:ext>
            </a:extLst>
          </p:cNvPr>
          <p:cNvSpPr/>
          <p:nvPr/>
        </p:nvSpPr>
        <p:spPr>
          <a:xfrm>
            <a:off x="3218337" y="264092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1" name="correct">
            <a:hlinkClick r:id="" action="ppaction://hlinkshowjump?jump=nextslide"/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5A0D781C-9483-7B17-FA39-A7D41A467D30}"/>
              </a:ext>
            </a:extLst>
          </p:cNvPr>
          <p:cNvSpPr/>
          <p:nvPr/>
        </p:nvSpPr>
        <p:spPr>
          <a:xfrm>
            <a:off x="3218337" y="3989577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Correct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2" name="wrong">
            <a:hlinkClick r:id="" action="ppaction://customshow?id=1&amp;return=true"/>
            <a:hlinkHover r:id="" action="ppaction://noaction" highlightClick="1">
              <a:snd r:embed="rId11" name="arrow.wav"/>
            </a:hlinkHover>
            <a:extLst>
              <a:ext uri="{FF2B5EF4-FFF2-40B4-BE49-F238E27FC236}">
                <a16:creationId xmlns:a16="http://schemas.microsoft.com/office/drawing/2014/main" id="{86AA9792-6578-FB15-D172-461E5A447205}"/>
              </a:ext>
            </a:extLst>
          </p:cNvPr>
          <p:cNvSpPr/>
          <p:nvPr/>
        </p:nvSpPr>
        <p:spPr>
          <a:xfrm>
            <a:off x="3218337" y="533717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grpSp>
        <p:nvGrpSpPr>
          <p:cNvPr id="23" name="question">
            <a:extLst>
              <a:ext uri="{FF2B5EF4-FFF2-40B4-BE49-F238E27FC236}">
                <a16:creationId xmlns:a16="http://schemas.microsoft.com/office/drawing/2014/main" id="{73500E4A-B558-98AC-312F-EC2CFB14650E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C5F4FF-9B15-9CD1-C8F9-5FE01E8A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C8CD0FB-532C-D185-B760-6F8FD1ABB116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This text is an example of a question that can be added in the designated space.</a:t>
              </a:r>
              <a:endParaRPr lang="ar-SA" sz="2800" b="1" dirty="0">
                <a:ln w="12700">
                  <a:noFill/>
                </a:ln>
                <a:solidFill>
                  <a:srgbClr val="96431A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9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4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49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48000" decel="52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5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959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">
            <a:hlinkClick r:id="" action="ppaction://media"/>
            <a:extLst>
              <a:ext uri="{FF2B5EF4-FFF2-40B4-BE49-F238E27FC236}">
                <a16:creationId xmlns:a16="http://schemas.microsoft.com/office/drawing/2014/main" id="{D5377C3B-CD90-8F30-F743-E772E9024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4725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16B9F60D-0F3D-3A4A-04D8-99D679D2A5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1DD0D464-3895-5783-750A-F678C134229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fish">
            <a:extLst>
              <a:ext uri="{FF2B5EF4-FFF2-40B4-BE49-F238E27FC236}">
                <a16:creationId xmlns:a16="http://schemas.microsoft.com/office/drawing/2014/main" id="{5A0BE57B-83BC-74A5-64A8-B3EDA623912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12" name="w1">
            <a:hlinkClick r:id="" action="ppaction://media"/>
            <a:extLst>
              <a:ext uri="{FF2B5EF4-FFF2-40B4-BE49-F238E27FC236}">
                <a16:creationId xmlns:a16="http://schemas.microsoft.com/office/drawing/2014/main" id="{77432BFB-EA72-2984-78BC-F011D2A43A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2">
            <a:extLst>
              <a:ext uri="{FF2B5EF4-FFF2-40B4-BE49-F238E27FC236}">
                <a16:creationId xmlns:a16="http://schemas.microsoft.com/office/drawing/2014/main" id="{A27D7D78-4F2C-835A-7F20-51F4563413F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0" name="wrong">
            <a:hlinkClick r:id="" action="ppaction://customshow?id=0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88781D7-BDA8-A999-F515-723371612E52}"/>
              </a:ext>
            </a:extLst>
          </p:cNvPr>
          <p:cNvSpPr/>
          <p:nvPr/>
        </p:nvSpPr>
        <p:spPr>
          <a:xfrm>
            <a:off x="3218337" y="264092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1" name="correct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A0D781C-9483-7B17-FA39-A7D41A467D30}"/>
              </a:ext>
            </a:extLst>
          </p:cNvPr>
          <p:cNvSpPr/>
          <p:nvPr/>
        </p:nvSpPr>
        <p:spPr>
          <a:xfrm>
            <a:off x="3218337" y="5332806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Correct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2" name="wrong">
            <a:hlinkClick r:id="" action="ppaction://customshow?id=1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6AA9792-6578-FB15-D172-461E5A447205}"/>
              </a:ext>
            </a:extLst>
          </p:cNvPr>
          <p:cNvSpPr/>
          <p:nvPr/>
        </p:nvSpPr>
        <p:spPr>
          <a:xfrm>
            <a:off x="3218337" y="39868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grpSp>
        <p:nvGrpSpPr>
          <p:cNvPr id="23" name="question">
            <a:extLst>
              <a:ext uri="{FF2B5EF4-FFF2-40B4-BE49-F238E27FC236}">
                <a16:creationId xmlns:a16="http://schemas.microsoft.com/office/drawing/2014/main" id="{73500E4A-B558-98AC-312F-EC2CFB14650E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C5F4FF-9B15-9CD1-C8F9-5FE01E8A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C8CD0FB-532C-D185-B760-6F8FD1ABB116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This text is an example of a question that can be added in the designated space.</a:t>
              </a:r>
              <a:endParaRPr lang="ar-SA" sz="2800" b="1" dirty="0">
                <a:ln w="12700">
                  <a:noFill/>
                </a:ln>
                <a:solidFill>
                  <a:srgbClr val="96431A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48000" decel="52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21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21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 animBg="1"/>
      <p:bldP spid="1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">
            <a:hlinkClick r:id="" action="ppaction://media"/>
            <a:extLst>
              <a:ext uri="{FF2B5EF4-FFF2-40B4-BE49-F238E27FC236}">
                <a16:creationId xmlns:a16="http://schemas.microsoft.com/office/drawing/2014/main" id="{D5377C3B-CD90-8F30-F743-E772E9024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4725"/>
            <a:ext cx="12192000" cy="6858000"/>
          </a:xfrm>
          <a:prstGeom prst="rect">
            <a:avLst/>
          </a:prstGeom>
        </p:spPr>
      </p:pic>
      <p:sp>
        <p:nvSpPr>
          <p:cNvPr id="3" name="frame">
            <a:extLst>
              <a:ext uri="{FF2B5EF4-FFF2-40B4-BE49-F238E27FC236}">
                <a16:creationId xmlns:a16="http://schemas.microsoft.com/office/drawing/2014/main" id="{16B9F60D-0F3D-3A4A-04D8-99D679D2A5D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1DD0D464-3895-5783-750A-F678C134229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fish">
            <a:extLst>
              <a:ext uri="{FF2B5EF4-FFF2-40B4-BE49-F238E27FC236}">
                <a16:creationId xmlns:a16="http://schemas.microsoft.com/office/drawing/2014/main" id="{5A0BE57B-83BC-74A5-64A8-B3EDA623912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2" name="w3">
            <a:hlinkClick r:id="" action="ppaction://media"/>
            <a:extLst>
              <a:ext uri="{FF2B5EF4-FFF2-40B4-BE49-F238E27FC236}">
                <a16:creationId xmlns:a16="http://schemas.microsoft.com/office/drawing/2014/main" id="{6FDE4992-80FA-96D8-DB82-E903A0E026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2">
            <a:extLst>
              <a:ext uri="{FF2B5EF4-FFF2-40B4-BE49-F238E27FC236}">
                <a16:creationId xmlns:a16="http://schemas.microsoft.com/office/drawing/2014/main" id="{A27D7D78-4F2C-835A-7F20-51F4563413F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0" name="wrong">
            <a:hlinkClick r:id="" action="ppaction://customshow?id=0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88781D7-BDA8-A999-F515-723371612E52}"/>
              </a:ext>
            </a:extLst>
          </p:cNvPr>
          <p:cNvSpPr/>
          <p:nvPr/>
        </p:nvSpPr>
        <p:spPr>
          <a:xfrm>
            <a:off x="3218337" y="53272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1" name="correct">
            <a:hlinkClick r:id="" action="ppaction://hlinkshowjump?jump=nextslid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5A0D781C-9483-7B17-FA39-A7D41A467D30}"/>
              </a:ext>
            </a:extLst>
          </p:cNvPr>
          <p:cNvSpPr/>
          <p:nvPr/>
        </p:nvSpPr>
        <p:spPr>
          <a:xfrm>
            <a:off x="3218337" y="2643721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Correct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sp>
        <p:nvSpPr>
          <p:cNvPr id="22" name="wrong">
            <a:hlinkClick r:id="" action="ppaction://customshow?id=1&amp;return=true"/>
            <a:hlinkHover r:id="" action="ppaction://noaction" highlightClick="1">
              <a:snd r:embed="rId12" name="arrow.wav"/>
            </a:hlinkHover>
            <a:extLst>
              <a:ext uri="{FF2B5EF4-FFF2-40B4-BE49-F238E27FC236}">
                <a16:creationId xmlns:a16="http://schemas.microsoft.com/office/drawing/2014/main" id="{86AA9792-6578-FB15-D172-461E5A447205}"/>
              </a:ext>
            </a:extLst>
          </p:cNvPr>
          <p:cNvSpPr/>
          <p:nvPr/>
        </p:nvSpPr>
        <p:spPr>
          <a:xfrm>
            <a:off x="3218337" y="3986865"/>
            <a:ext cx="5755326" cy="1161194"/>
          </a:xfrm>
          <a:prstGeom prst="roundRect">
            <a:avLst>
              <a:gd name="adj" fmla="val 0"/>
            </a:avLst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2800" b="1" dirty="0">
                <a:latin typeface="Montserrat" pitchFamily="2" charset="0"/>
              </a:rPr>
              <a:t>Wrong</a:t>
            </a:r>
            <a:r>
              <a:rPr lang="en-US" sz="2800" b="1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answer</a:t>
            </a:r>
            <a:endParaRPr lang="ar-EG" sz="28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grpSp>
        <p:nvGrpSpPr>
          <p:cNvPr id="23" name="question">
            <a:extLst>
              <a:ext uri="{FF2B5EF4-FFF2-40B4-BE49-F238E27FC236}">
                <a16:creationId xmlns:a16="http://schemas.microsoft.com/office/drawing/2014/main" id="{73500E4A-B558-98AC-312F-EC2CFB14650E}"/>
              </a:ext>
            </a:extLst>
          </p:cNvPr>
          <p:cNvGrpSpPr/>
          <p:nvPr/>
        </p:nvGrpSpPr>
        <p:grpSpPr>
          <a:xfrm>
            <a:off x="2517710" y="490555"/>
            <a:ext cx="7156580" cy="1990881"/>
            <a:chOff x="662474" y="687005"/>
            <a:chExt cx="7156580" cy="199088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C5F4FF-9B15-9CD1-C8F9-5FE01E8A2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C8CD0FB-532C-D185-B760-6F8FD1ABB116}"/>
                </a:ext>
              </a:extLst>
            </p:cNvPr>
            <p:cNvSpPr txBox="1"/>
            <p:nvPr/>
          </p:nvSpPr>
          <p:spPr>
            <a:xfrm>
              <a:off x="1342658" y="118794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 fontScale="700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This text is an example of a question that can be added in the designated space.</a:t>
              </a:r>
              <a:endParaRPr lang="ar-SA" sz="2800" b="1" dirty="0">
                <a:ln w="12700">
                  <a:noFill/>
                </a:ln>
                <a:solidFill>
                  <a:srgbClr val="96431A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18" name="x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4E8FC4C2-EA26-42A0-BC94-ACC08451BA5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1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48000" decel="52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821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321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673F-6A23-2432-5588-0963EE42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2">
            <a:hlinkClick r:id="" action="ppaction://media"/>
            <a:extLst>
              <a:ext uri="{FF2B5EF4-FFF2-40B4-BE49-F238E27FC236}">
                <a16:creationId xmlns:a16="http://schemas.microsoft.com/office/drawing/2014/main" id="{AD438EC5-30BB-CCE8-8193-0AB6769C56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ame">
            <a:extLst>
              <a:ext uri="{FF2B5EF4-FFF2-40B4-BE49-F238E27FC236}">
                <a16:creationId xmlns:a16="http://schemas.microsoft.com/office/drawing/2014/main" id="{1CDE2FCB-952A-B5D3-4E7D-9E458105E47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27" name="basket BG">
            <a:extLst>
              <a:ext uri="{FF2B5EF4-FFF2-40B4-BE49-F238E27FC236}">
                <a16:creationId xmlns:a16="http://schemas.microsoft.com/office/drawing/2014/main" id="{21B40EF5-44D5-6427-0CC1-08677EEF86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fish">
            <a:extLst>
              <a:ext uri="{FF2B5EF4-FFF2-40B4-BE49-F238E27FC236}">
                <a16:creationId xmlns:a16="http://schemas.microsoft.com/office/drawing/2014/main" id="{93B1F0E2-E52D-10E3-8C30-191F3E6E4D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17241" y="0"/>
            <a:ext cx="5789217" cy="4083046"/>
          </a:xfrm>
          <a:prstGeom prst="rect">
            <a:avLst/>
          </a:prstGeom>
        </p:spPr>
      </p:pic>
      <p:pic>
        <p:nvPicPr>
          <p:cNvPr id="18" name="x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8C8E5331-FF7C-922E-8A10-138A86A357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9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revealing-bonus-notification-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Motion origin="layout" path="M 4.16667E-6 4.81481E-6 L -0.00052 0.326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ro">
            <a:hlinkClick r:id="" action="ppaction://media"/>
            <a:extLst>
              <a:ext uri="{FF2B5EF4-FFF2-40B4-BE49-F238E27FC236}">
                <a16:creationId xmlns:a16="http://schemas.microsoft.com/office/drawing/2014/main" id="{946B9FCC-F428-DEA8-12EE-D25AF55E7F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ame">
            <a:extLst>
              <a:ext uri="{FF2B5EF4-FFF2-40B4-BE49-F238E27FC236}">
                <a16:creationId xmlns:a16="http://schemas.microsoft.com/office/drawing/2014/main" id="{331B261B-6252-28FC-F490-C4F3E6B165C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3" name="X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AA9454FF-9A1F-43D2-A263-4902FCE421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grpSp>
        <p:nvGrpSpPr>
          <p:cNvPr id="6" name="شكراااااا">
            <a:extLst>
              <a:ext uri="{FF2B5EF4-FFF2-40B4-BE49-F238E27FC236}">
                <a16:creationId xmlns:a16="http://schemas.microsoft.com/office/drawing/2014/main" id="{880CEE9A-A252-0668-2A1D-654838BAC52F}"/>
              </a:ext>
            </a:extLst>
          </p:cNvPr>
          <p:cNvGrpSpPr/>
          <p:nvPr/>
        </p:nvGrpSpPr>
        <p:grpSpPr>
          <a:xfrm>
            <a:off x="-547914" y="5063945"/>
            <a:ext cx="6643914" cy="1319601"/>
            <a:chOff x="1076521" y="901614"/>
            <a:chExt cx="5775769" cy="114717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615EA97-0D25-C803-9938-B0D44C404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0097" y="901614"/>
              <a:ext cx="3959290" cy="110143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5A8F139-42C2-8E1D-9546-F51A85E77614}"/>
                </a:ext>
              </a:extLst>
            </p:cNvPr>
            <p:cNvSpPr txBox="1"/>
            <p:nvPr/>
          </p:nvSpPr>
          <p:spPr>
            <a:xfrm>
              <a:off x="1076521" y="1094678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32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Thank you, hero!</a:t>
              </a:r>
              <a:endParaRPr lang="ar-SA" sz="3200" b="1" dirty="0">
                <a:ln w="12700">
                  <a:noFill/>
                </a:ln>
                <a:solidFill>
                  <a:srgbClr val="96431A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endParaRPr>
            </a:p>
          </p:txBody>
        </p:sp>
      </p:grpSp>
      <p:pic>
        <p:nvPicPr>
          <p:cNvPr id="12" name="hi">
            <a:hlinkClick r:id="" action="ppaction://media"/>
            <a:extLst>
              <a:ext uri="{FF2B5EF4-FFF2-40B4-BE49-F238E27FC236}">
                <a16:creationId xmlns:a16="http://schemas.microsoft.com/office/drawing/2014/main" id="{ACE1AB67-F7F9-DF75-B602-D062994FA5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-962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2">
            <a:hlinkClick r:id="" action="ppaction://media"/>
            <a:extLst>
              <a:ext uri="{FF2B5EF4-FFF2-40B4-BE49-F238E27FC236}">
                <a16:creationId xmlns:a16="http://schemas.microsoft.com/office/drawing/2014/main" id="{B640EF1F-505B-6864-476C-84260C2981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ame">
            <a:extLst>
              <a:ext uri="{FF2B5EF4-FFF2-40B4-BE49-F238E27FC236}">
                <a16:creationId xmlns:a16="http://schemas.microsoft.com/office/drawing/2014/main" id="{23D1C563-AC2B-62ED-11A3-2E9D492CE32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Montserrat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54FDAEB-DED0-8FED-A1AE-C030C60DC193}"/>
              </a:ext>
            </a:extLst>
          </p:cNvPr>
          <p:cNvGrpSpPr/>
          <p:nvPr/>
        </p:nvGrpSpPr>
        <p:grpSpPr>
          <a:xfrm>
            <a:off x="195643" y="4784788"/>
            <a:ext cx="3806890" cy="1452734"/>
            <a:chOff x="662474" y="687005"/>
            <a:chExt cx="7156580" cy="1990881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808222C4-3959-CAFC-A3BA-35F691BF2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474" y="687005"/>
              <a:ext cx="7156580" cy="1990881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79B0EE3D-34A1-996D-A706-87C2B4785B8D}"/>
                </a:ext>
              </a:extLst>
            </p:cNvPr>
            <p:cNvSpPr txBox="1"/>
            <p:nvPr/>
          </p:nvSpPr>
          <p:spPr>
            <a:xfrm>
              <a:off x="1342658" y="1291900"/>
              <a:ext cx="5775769" cy="954107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en-US" sz="2400" b="1" dirty="0">
                  <a:ln w="12700">
                    <a:noFill/>
                  </a:ln>
                  <a:solidFill>
                    <a:srgbClr val="96431A"/>
                  </a:solidFill>
                  <a:latin typeface="Montserrat" pitchFamily="2" charset="0"/>
                  <a:ea typeface="Harmattan" panose="01000503000000020003" pitchFamily="2" charset="-78"/>
                  <a:cs typeface="Arial" panose="020B0604020202020204" pitchFamily="34" charset="0"/>
                </a:rPr>
                <a:t>Wrong answer</a:t>
              </a: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CE1E6CBE-A398-19BD-9B30-7EEA7E9A4C90}"/>
              </a:ext>
            </a:extLst>
          </p:cNvPr>
          <p:cNvGrpSpPr/>
          <p:nvPr/>
        </p:nvGrpSpPr>
        <p:grpSpPr>
          <a:xfrm>
            <a:off x="627822" y="4343400"/>
            <a:ext cx="3128266" cy="882776"/>
            <a:chOff x="3965833" y="1447402"/>
            <a:chExt cx="3128266" cy="88277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E76CEDE-15FA-D2D4-86E3-C71DF6D83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5A1A316F-E1B8-60CD-2A91-40CD1C04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8A80759-F2ED-4999-9AA3-CC06526A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sp>
        <p:nvSpPr>
          <p:cNvPr id="11" name="الرجوع الى السؤال">
            <a:hlinkClick r:id="" action="ppaction://hlinkshowjump?jump=endshow"/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3FE5FFC8-1984-3AB6-94DE-8EFE1DBFE8B9}"/>
              </a:ext>
            </a:extLst>
          </p:cNvPr>
          <p:cNvSpPr/>
          <p:nvPr/>
        </p:nvSpPr>
        <p:spPr>
          <a:xfrm>
            <a:off x="785487" y="5794408"/>
            <a:ext cx="2695902" cy="549167"/>
          </a:xfrm>
          <a:prstGeom prst="roundRect">
            <a:avLst>
              <a:gd name="adj" fmla="val 0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rgbClr val="FEFBD0"/>
                </a:solidFill>
                <a:latin typeface="Montserrat" pitchFamily="2" charset="0"/>
                <a:ea typeface="Harmattan" panose="01000503000000020003" pitchFamily="2" charset="-78"/>
                <a:cs typeface="Arial" panose="020B0604020202020204" pitchFamily="34" charset="0"/>
              </a:rPr>
              <a:t>Return to the question</a:t>
            </a:r>
            <a:endParaRPr lang="ar-EG" sz="1600" b="1" dirty="0">
              <a:solidFill>
                <a:srgbClr val="FEFBD0"/>
              </a:solidFill>
              <a:latin typeface="Montserrat" pitchFamily="2" charset="0"/>
              <a:ea typeface="Harmattan" panose="01000503000000020003" pitchFamily="2" charset="-78"/>
              <a:cs typeface="Arial" panose="020B0604020202020204" pitchFamily="34" charset="0"/>
            </a:endParaRPr>
          </a:p>
        </p:txBody>
      </p:sp>
      <p:pic>
        <p:nvPicPr>
          <p:cNvPr id="5" name="X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152534BE-5A65-70B4-C361-4B8194EDA4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0" y="91440"/>
            <a:ext cx="372035" cy="355600"/>
          </a:xfrm>
          <a:prstGeom prst="rect">
            <a:avLst/>
          </a:prstGeom>
        </p:spPr>
      </p:pic>
      <p:pic>
        <p:nvPicPr>
          <p:cNvPr id="4" name="zapsplat_cartoon_orchestral_pizzicato_mallets_loser_fail_002_92497">
            <a:hlinkClick r:id="" action="ppaction://media"/>
            <a:extLst>
              <a:ext uri="{FF2B5EF4-FFF2-40B4-BE49-F238E27FC236}">
                <a16:creationId xmlns:a16="http://schemas.microsoft.com/office/drawing/2014/main" id="{809C2596-E129-7B4D-75CD-FF295AEF48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355" y="-638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452</Words>
  <Application>Microsoft Office PowerPoint</Application>
  <PresentationFormat>شاشة عريضة</PresentationFormat>
  <Paragraphs>50</Paragraphs>
  <Slides>12</Slides>
  <Notes>9</Notes>
  <HiddenSlides>4</HiddenSlides>
  <MMClips>19</MMClips>
  <ScaleCrop>false</ScaleCrop>
  <HeadingPairs>
    <vt:vector size="8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  <vt:variant>
        <vt:lpstr>عروض مخصصة</vt:lpstr>
      </vt:variant>
      <vt:variant>
        <vt:i4>2</vt:i4>
      </vt:variant>
    </vt:vector>
  </HeadingPairs>
  <TitlesOfParts>
    <vt:vector size="18" baseType="lpstr">
      <vt:lpstr>Calibri</vt:lpstr>
      <vt:lpstr>Montserrat</vt:lpstr>
      <vt:lpstr>Arial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Usage Instructions</vt:lpstr>
      <vt:lpstr>خطأ</vt:lpstr>
      <vt:lpstr>خطأ2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Hasan Selim</dc:creator>
  <cp:lastModifiedBy>Hasan Selim</cp:lastModifiedBy>
  <cp:revision>172</cp:revision>
  <dcterms:created xsi:type="dcterms:W3CDTF">2021-02-24T13:00:27Z</dcterms:created>
  <dcterms:modified xsi:type="dcterms:W3CDTF">2026-05-15T15:29:18Z</dcterms:modified>
</cp:coreProperties>
</file>