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</p:sldMasterIdLst>
  <p:notesMasterIdLst>
    <p:notesMasterId r:id="rId16"/>
  </p:notesMasterIdLst>
  <p:sldIdLst>
    <p:sldId id="280" r:id="rId2"/>
    <p:sldId id="282" r:id="rId3"/>
    <p:sldId id="484" r:id="rId4"/>
    <p:sldId id="496" r:id="rId5"/>
    <p:sldId id="494" r:id="rId6"/>
    <p:sldId id="487" r:id="rId7"/>
    <p:sldId id="497" r:id="rId8"/>
    <p:sldId id="499" r:id="rId9"/>
    <p:sldId id="498" r:id="rId10"/>
    <p:sldId id="481" r:id="rId11"/>
    <p:sldId id="495" r:id="rId12"/>
    <p:sldId id="477" r:id="rId13"/>
    <p:sldId id="492" r:id="rId14"/>
    <p:sldId id="493" r:id="rId15"/>
  </p:sldIdLst>
  <p:sldSz cx="12192000" cy="6858000"/>
  <p:notesSz cx="6858000" cy="9144000"/>
  <p:embeddedFontLst>
    <p:embeddedFont>
      <p:font typeface="Montserrat" pitchFamily="2" charset="0"/>
      <p:regular r:id="rId17"/>
      <p:bold r:id="rId18"/>
      <p:italic r:id="rId19"/>
      <p:boldItalic r:id="rId20"/>
    </p:embeddedFont>
    <p:embeddedFont>
      <p:font typeface="Montserrat Medium" pitchFamily="2" charset="0"/>
      <p:regular r:id="rId21"/>
      <p:italic r:id="rId22"/>
    </p:embeddedFont>
  </p:embeddedFontLst>
  <p:custShowLst>
    <p:custShow name="اجابة خاطئة" id="0">
      <p:sldLst>
        <p:sld r:id="rId13"/>
      </p:sldLst>
    </p:custShow>
  </p:custShow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37F7D7D0-D62B-490E-8A6F-655CFF175584}">
          <p14:sldIdLst>
            <p14:sldId id="280"/>
            <p14:sldId id="282"/>
            <p14:sldId id="484"/>
            <p14:sldId id="496"/>
            <p14:sldId id="494"/>
          </p14:sldIdLst>
        </p14:section>
        <p14:section name="To add more questions, duplicate the following slides:" id="{5E257FAA-E65D-4F9B-8001-75D523501378}">
          <p14:sldIdLst>
            <p14:sldId id="487"/>
            <p14:sldId id="497"/>
            <p14:sldId id="499"/>
            <p14:sldId id="498"/>
          </p14:sldIdLst>
        </p14:section>
        <p14:section name="outro" id="{64A9EE2B-AEF4-4495-8E12-371755A5D112}">
          <p14:sldIdLst>
            <p14:sldId id="481"/>
            <p14:sldId id="495"/>
          </p14:sldIdLst>
        </p14:section>
        <p14:section name="wrong answer" id="{F9BD4F51-53D5-4976-9842-97D102FD233C}">
          <p14:sldIdLst>
            <p14:sldId id="477"/>
          </p14:sldIdLst>
        </p14:section>
        <p14:section name="Usage Instructions" id="{2198CE1F-0F48-407E-A2BA-B43E25CFC8AE}">
          <p14:sldIdLst>
            <p14:sldId id="492"/>
            <p14:sldId id="493"/>
          </p14:sldIdLst>
        </p14:section>
      </p14:sectionLst>
    </p:ext>
    <p:ext uri="{EFAFB233-063F-42B5-8137-9DF3F51BA10A}">
      <p15:sldGuideLst xmlns:p15="http://schemas.microsoft.com/office/powerpoint/2012/main">
        <p15:guide id="2" pos="619" userDrawn="1">
          <p15:clr>
            <a:srgbClr val="A4A3A4"/>
          </p15:clr>
        </p15:guide>
        <p15:guide id="4" orient="horz" pos="3317" userDrawn="1">
          <p15:clr>
            <a:srgbClr val="A4A3A4"/>
          </p15:clr>
        </p15:guide>
        <p15:guide id="7" orient="horz" pos="3997" userDrawn="1">
          <p15:clr>
            <a:srgbClr val="A4A3A4"/>
          </p15:clr>
        </p15:guide>
        <p15:guide id="8" pos="2570" userDrawn="1">
          <p15:clr>
            <a:srgbClr val="A4A3A4"/>
          </p15:clr>
        </p15:guide>
        <p15:guide id="9" pos="2910" userDrawn="1">
          <p15:clr>
            <a:srgbClr val="A4A3A4"/>
          </p15:clr>
        </p15:guide>
        <p15:guide id="10" pos="4793" userDrawn="1">
          <p15:clr>
            <a:srgbClr val="A4A3A4"/>
          </p15:clr>
        </p15:guide>
        <p15:guide id="11" pos="5246" userDrawn="1">
          <p15:clr>
            <a:srgbClr val="A4A3A4"/>
          </p15:clr>
        </p15:guide>
        <p15:guide id="12" pos="706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CC26"/>
    <a:srgbClr val="341846"/>
    <a:srgbClr val="934BB6"/>
    <a:srgbClr val="6F0F10"/>
    <a:srgbClr val="C73331"/>
    <a:srgbClr val="36484A"/>
    <a:srgbClr val="D15E2A"/>
    <a:srgbClr val="FFC800"/>
    <a:srgbClr val="FFE14B"/>
    <a:srgbClr val="C041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53F896-3E8D-4375-A88C-6E527027FE0E}" v="43" dt="2026-04-19T16:55:46.0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021" autoAdjust="0"/>
    <p:restoredTop sz="95033" autoAdjust="0"/>
  </p:normalViewPr>
  <p:slideViewPr>
    <p:cSldViewPr snapToGrid="0" showGuides="1">
      <p:cViewPr varScale="1">
        <p:scale>
          <a:sx n="61" d="100"/>
          <a:sy n="61" d="100"/>
        </p:scale>
        <p:origin x="228" y="56"/>
      </p:cViewPr>
      <p:guideLst>
        <p:guide pos="619"/>
        <p:guide orient="horz" pos="3317"/>
        <p:guide orient="horz" pos="3997"/>
        <p:guide pos="2570"/>
        <p:guide pos="2910"/>
        <p:guide pos="4793"/>
        <p:guide pos="5246"/>
        <p:guide pos="70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an Selim" userId="84cd2103f36ef0dc" providerId="LiveId" clId="{6ED845BA-74CA-4F74-9AC4-C2ED4D184EBF}"/>
    <pc:docChg chg="custSel modSld">
      <pc:chgData name="Hasan Selim" userId="84cd2103f36ef0dc" providerId="LiveId" clId="{6ED845BA-74CA-4F74-9AC4-C2ED4D184EBF}" dt="2026-04-19T16:55:58.213" v="28" actId="12789"/>
      <pc:docMkLst>
        <pc:docMk/>
      </pc:docMkLst>
      <pc:sldChg chg="addSp delSp modSp mod delAnim modAnim">
        <pc:chgData name="Hasan Selim" userId="84cd2103f36ef0dc" providerId="LiveId" clId="{6ED845BA-74CA-4F74-9AC4-C2ED4D184EBF}" dt="2026-04-19T16:54:29.968" v="8"/>
        <pc:sldMkLst>
          <pc:docMk/>
          <pc:sldMk cId="798118563" sldId="481"/>
        </pc:sldMkLst>
        <pc:picChg chg="add mod ord">
          <ac:chgData name="Hasan Selim" userId="84cd2103f36ef0dc" providerId="LiveId" clId="{6ED845BA-74CA-4F74-9AC4-C2ED4D184EBF}" dt="2026-04-19T16:54:20.093" v="3" actId="13244"/>
          <ac:picMkLst>
            <pc:docMk/>
            <pc:sldMk cId="798118563" sldId="481"/>
            <ac:picMk id="2" creationId="{6A48B65B-88AD-A98C-36E6-065C38413EB9}"/>
          </ac:picMkLst>
        </pc:picChg>
        <pc:picChg chg="del">
          <ac:chgData name="Hasan Selim" userId="84cd2103f36ef0dc" providerId="LiveId" clId="{6ED845BA-74CA-4F74-9AC4-C2ED4D184EBF}" dt="2026-04-19T16:54:21.504" v="4" actId="478"/>
          <ac:picMkLst>
            <pc:docMk/>
            <pc:sldMk cId="798118563" sldId="481"/>
            <ac:picMk id="6" creationId="{5F6D62ED-9EC1-7EA5-BD32-FF7BA354AC35}"/>
          </ac:picMkLst>
        </pc:picChg>
      </pc:sldChg>
      <pc:sldChg chg="addSp delSp modSp mod delAnim modAnim">
        <pc:chgData name="Hasan Selim" userId="84cd2103f36ef0dc" providerId="LiveId" clId="{6ED845BA-74CA-4F74-9AC4-C2ED4D184EBF}" dt="2026-04-19T16:55:58.213" v="28" actId="12789"/>
        <pc:sldMkLst>
          <pc:docMk/>
          <pc:sldMk cId="1907413655" sldId="487"/>
        </pc:sldMkLst>
        <pc:picChg chg="del">
          <ac:chgData name="Hasan Selim" userId="84cd2103f36ef0dc" providerId="LiveId" clId="{6ED845BA-74CA-4F74-9AC4-C2ED4D184EBF}" dt="2026-04-19T16:55:49.244" v="25" actId="478"/>
          <ac:picMkLst>
            <pc:docMk/>
            <pc:sldMk cId="1907413655" sldId="487"/>
            <ac:picMk id="6" creationId="{C500CE80-83D4-C8B4-4C5C-0FBC34361626}"/>
          </ac:picMkLst>
        </pc:picChg>
        <pc:picChg chg="add mod ord">
          <ac:chgData name="Hasan Selim" userId="84cd2103f36ef0dc" providerId="LiveId" clId="{6ED845BA-74CA-4F74-9AC4-C2ED4D184EBF}" dt="2026-04-19T16:55:58.213" v="28" actId="12789"/>
          <ac:picMkLst>
            <pc:docMk/>
            <pc:sldMk cId="1907413655" sldId="487"/>
            <ac:picMk id="8" creationId="{D28A0964-1A10-9D0C-2DF5-EEA76924A3EF}"/>
          </ac:picMkLst>
        </pc:picChg>
      </pc:sldChg>
      <pc:sldChg chg="addSp delSp modSp mod delAnim modAnim">
        <pc:chgData name="Hasan Selim" userId="84cd2103f36ef0dc" providerId="LiveId" clId="{6ED845BA-74CA-4F74-9AC4-C2ED4D184EBF}" dt="2026-04-19T16:55:37.380" v="22"/>
        <pc:sldMkLst>
          <pc:docMk/>
          <pc:sldMk cId="3017746602" sldId="489"/>
        </pc:sldMkLst>
        <pc:picChg chg="del">
          <ac:chgData name="Hasan Selim" userId="84cd2103f36ef0dc" providerId="LiveId" clId="{6ED845BA-74CA-4F74-9AC4-C2ED4D184EBF}" dt="2026-04-19T16:55:26.688" v="17" actId="478"/>
          <ac:picMkLst>
            <pc:docMk/>
            <pc:sldMk cId="3017746602" sldId="489"/>
            <ac:picMk id="6" creationId="{C500CE80-83D4-C8B4-4C5C-0FBC34361626}"/>
          </ac:picMkLst>
        </pc:picChg>
        <pc:picChg chg="add mod ord">
          <ac:chgData name="Hasan Selim" userId="84cd2103f36ef0dc" providerId="LiveId" clId="{6ED845BA-74CA-4F74-9AC4-C2ED4D184EBF}" dt="2026-04-19T16:55:33.918" v="21" actId="12789"/>
          <ac:picMkLst>
            <pc:docMk/>
            <pc:sldMk cId="3017746602" sldId="489"/>
            <ac:picMk id="8" creationId="{3897FBBB-5AAA-EC11-880E-3428147F8E2A}"/>
          </ac:picMkLst>
        </pc:picChg>
      </pc:sldChg>
      <pc:sldChg chg="addSp delSp modSp mod delAnim modAnim">
        <pc:chgData name="Hasan Selim" userId="84cd2103f36ef0dc" providerId="LiveId" clId="{6ED845BA-74CA-4F74-9AC4-C2ED4D184EBF}" dt="2026-04-19T16:55:18.596" v="16"/>
        <pc:sldMkLst>
          <pc:docMk/>
          <pc:sldMk cId="1799676733" sldId="490"/>
        </pc:sldMkLst>
        <pc:picChg chg="del">
          <ac:chgData name="Hasan Selim" userId="84cd2103f36ef0dc" providerId="LiveId" clId="{6ED845BA-74CA-4F74-9AC4-C2ED4D184EBF}" dt="2026-04-19T16:55:10.333" v="13" actId="478"/>
          <ac:picMkLst>
            <pc:docMk/>
            <pc:sldMk cId="1799676733" sldId="490"/>
            <ac:picMk id="6" creationId="{C500CE80-83D4-C8B4-4C5C-0FBC34361626}"/>
          </ac:picMkLst>
        </pc:picChg>
        <pc:picChg chg="add mod ord">
          <ac:chgData name="Hasan Selim" userId="84cd2103f36ef0dc" providerId="LiveId" clId="{6ED845BA-74CA-4F74-9AC4-C2ED4D184EBF}" dt="2026-04-19T16:55:15.049" v="15" actId="12789"/>
          <ac:picMkLst>
            <pc:docMk/>
            <pc:sldMk cId="1799676733" sldId="490"/>
            <ac:picMk id="8" creationId="{F1AA04A8-8EC7-97BC-B581-D3BE069B9FC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pPr/>
              <a:t>28/12/1447</a:t>
            </a:fld>
            <a:endParaRPr lang="ar-EG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  <a:endParaRPr lang="ar-EG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pPr/>
              <a:t>‹#›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505078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E8D08-5E55-D3A6-E536-955AAD017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190B9236-F223-D5C9-DF24-6F4B2074FB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78B8E8AF-701E-A088-09C0-74B6F28BA1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F50D151-896E-68A8-FA6C-4F1235A695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10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765659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0E10B-0BD0-2FD4-FF1C-D8A793158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BDE03482-3D18-67C2-4873-F4B7CB854F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91CFE375-9F07-5973-4D56-6AC860F7BE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10F19E8-97C2-6F75-C674-421DC593EC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11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057073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9E01D-739D-8716-FFA3-DAE840A5D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A2E72EAC-4BC5-6221-75DC-6E248CBC16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330ABBC5-DDCD-752D-B2B1-19CC1D5D69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7DF10A3-203E-FD28-CBF9-C2E571F13C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BE34E-00FD-4E00-AA7A-1706DD9907DB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34797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010203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521406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9B5F5-0824-824A-720B-5E06F7618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FA05B916-DBCE-C056-59D2-807DCB2189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84569875-6F7D-3666-41C7-64B3668D12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518B5C4-DC00-E1C9-7624-44B42F4635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4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340215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D556B-245F-F8B4-93DF-A90A90B75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0514B031-F6FF-AC29-E5AF-F8720CC14E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63B0057F-FE98-85F0-984C-C1F9AF9403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BD856CF-4155-535F-BF06-3182A0F6D5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5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806919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6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160161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7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082531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8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790075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9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763978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240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122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B6C5D75D-61F5-4BDA-DE43-3D9F22BB9A50}"/>
              </a:ext>
            </a:extLst>
          </p:cNvPr>
          <p:cNvSpPr txBox="1"/>
          <p:nvPr userDrawn="1"/>
        </p:nvSpPr>
        <p:spPr>
          <a:xfrm>
            <a:off x="2141220" y="-339943"/>
            <a:ext cx="79095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template was downloaded  from ingez-ppt.com --a website for PowerPoint templates</a:t>
            </a:r>
            <a:endParaRPr lang="ar-EG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45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12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audio" Target="../media/audio2.wav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openxmlformats.org/officeDocument/2006/relationships/audio" Target="../media/media2.mp3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5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gif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18" Type="http://schemas.openxmlformats.org/officeDocument/2006/relationships/image" Target="../media/image4.png"/><Relationship Id="rId3" Type="http://schemas.microsoft.com/office/2007/relationships/media" Target="../media/media8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microsoft.com/office/2007/relationships/media" Target="../media/media7.mp4"/><Relationship Id="rId16" Type="http://schemas.openxmlformats.org/officeDocument/2006/relationships/image" Target="../media/image34.png"/><Relationship Id="rId1" Type="http://schemas.openxmlformats.org/officeDocument/2006/relationships/video" Target="NULL" TargetMode="External"/><Relationship Id="rId6" Type="http://schemas.microsoft.com/office/2007/relationships/media" Target="../media/media10.mp3"/><Relationship Id="rId11" Type="http://schemas.openxmlformats.org/officeDocument/2006/relationships/audio" Target="../media/audio1.wav"/><Relationship Id="rId5" Type="http://schemas.microsoft.com/office/2007/relationships/media" Target="../media/media9.mp3"/><Relationship Id="rId1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audio" Target="NULL" TargetMode="External"/><Relationship Id="rId9" Type="http://schemas.openxmlformats.org/officeDocument/2006/relationships/image" Target="../media/image31.png"/><Relationship Id="rId1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Montserrat" TargetMode="Externa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hyperlink" Target="https://ingez-ppt.com/en/category/powerpoint-games" TargetMode="Externa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2.wav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openxmlformats.org/officeDocument/2006/relationships/image" Target="../media/image3.png"/><Relationship Id="rId5" Type="http://schemas.openxmlformats.org/officeDocument/2006/relationships/image" Target="../media/image17.png"/><Relationship Id="rId10" Type="http://schemas.openxmlformats.org/officeDocument/2006/relationships/audio" Target="../media/audio2.wav"/><Relationship Id="rId4" Type="http://schemas.openxmlformats.org/officeDocument/2006/relationships/notesSlide" Target="../notesSlides/notesSlide5.xm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2.wdp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12" Type="http://schemas.openxmlformats.org/officeDocument/2006/relationships/image" Target="../media/image19.png"/><Relationship Id="rId2" Type="http://schemas.microsoft.com/office/2007/relationships/media" Target="../media/media5.mp3"/><Relationship Id="rId16" Type="http://schemas.openxmlformats.org/officeDocument/2006/relationships/image" Target="../media/image4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6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image" Target="../media/image22.png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2.wdp"/><Relationship Id="rId3" Type="http://schemas.microsoft.com/office/2007/relationships/media" Target="../media/media3.mp3"/><Relationship Id="rId7" Type="http://schemas.openxmlformats.org/officeDocument/2006/relationships/image" Target="../media/image23.png"/><Relationship Id="rId12" Type="http://schemas.openxmlformats.org/officeDocument/2006/relationships/image" Target="../media/image19.png"/><Relationship Id="rId2" Type="http://schemas.microsoft.com/office/2007/relationships/media" Target="../media/media5.mp3"/><Relationship Id="rId16" Type="http://schemas.openxmlformats.org/officeDocument/2006/relationships/image" Target="../media/image4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7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image" Target="../media/image22.png"/><Relationship Id="rId1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2.wdp"/><Relationship Id="rId3" Type="http://schemas.microsoft.com/office/2007/relationships/media" Target="../media/media3.mp3"/><Relationship Id="rId7" Type="http://schemas.openxmlformats.org/officeDocument/2006/relationships/image" Target="../media/image17.png"/><Relationship Id="rId12" Type="http://schemas.openxmlformats.org/officeDocument/2006/relationships/image" Target="../media/image19.png"/><Relationship Id="rId2" Type="http://schemas.microsoft.com/office/2007/relationships/media" Target="../media/media5.mp3"/><Relationship Id="rId16" Type="http://schemas.openxmlformats.org/officeDocument/2006/relationships/image" Target="../media/image4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8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image" Target="../media/image22.png"/><Relationship Id="rId1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2.wdp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19.png"/><Relationship Id="rId2" Type="http://schemas.microsoft.com/office/2007/relationships/media" Target="../media/media5.mp3"/><Relationship Id="rId16" Type="http://schemas.openxmlformats.org/officeDocument/2006/relationships/image" Target="../media/image4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9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image" Target="../media/image22.png"/><Relationship Id="rId1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title">
            <a:hlinkClick r:id="" action="ppaction://media"/>
            <a:extLst>
              <a:ext uri="{FF2B5EF4-FFF2-40B4-BE49-F238E27FC236}">
                <a16:creationId xmlns:a16="http://schemas.microsoft.com/office/drawing/2014/main" id="{1FEB9C8A-E425-9150-A2BE-DE4B3290AF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ame">
            <a:extLst>
              <a:ext uri="{FF2B5EF4-FFF2-40B4-BE49-F238E27FC236}">
                <a16:creationId xmlns:a16="http://schemas.microsoft.com/office/drawing/2014/main" id="{AC686011-B2B4-DF5B-B07B-99C9CC7E01E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2" name="زر البدء">
            <a:hlinkClick r:id="" action="ppaction://hlinkshowjump?jump=nextslide">
              <a:snd r:embed="rId8" name="arrow.wav"/>
            </a:hlinkClick>
            <a:hlinkHover r:id="" action="ppaction://noaction">
              <a:snd r:embed="rId8" name="arrow.wav"/>
            </a:hlinkHover>
            <a:extLst>
              <a:ext uri="{FF2B5EF4-FFF2-40B4-BE49-F238E27FC236}">
                <a16:creationId xmlns:a16="http://schemas.microsoft.com/office/drawing/2014/main" id="{AA84CA97-3F55-41DF-3A33-B75570BE2222}"/>
              </a:ext>
            </a:extLst>
          </p:cNvPr>
          <p:cNvSpPr/>
          <p:nvPr/>
        </p:nvSpPr>
        <p:spPr>
          <a:xfrm>
            <a:off x="4800600" y="6065706"/>
            <a:ext cx="2590800" cy="665293"/>
          </a:xfrm>
          <a:prstGeom prst="roundRect">
            <a:avLst>
              <a:gd name="adj" fmla="val 0"/>
            </a:avLst>
          </a:prstGeom>
          <a:blipFill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EG" sz="1400" b="1" dirty="0">
                <a:solidFill>
                  <a:srgbClr val="FDCC26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START MISSION</a:t>
            </a:r>
          </a:p>
        </p:txBody>
      </p:sp>
      <p:pic>
        <p:nvPicPr>
          <p:cNvPr id="3" name="x">
            <a:hlinkClick r:id="" action="ppaction://hlinkshowjump?jump=endshow"/>
            <a:hlinkHover r:id="" action="ppaction://noaction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046096E6-3E3C-E5F9-7581-5FE15E2D318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  <p:pic>
        <p:nvPicPr>
          <p:cNvPr id="7" name="Among Us Drip Theme Song - QuickSounds.com">
            <a:hlinkClick r:id="" action="ppaction://media"/>
            <a:extLst>
              <a:ext uri="{FF2B5EF4-FFF2-40B4-BE49-F238E27FC236}">
                <a16:creationId xmlns:a16="http://schemas.microsoft.com/office/drawing/2014/main" id="{FE5604F3-D9F7-443B-2095-7C3482B604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94200" y="-758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0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6327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E28E0-5212-3F62-5F43-9658C6851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win">
            <a:hlinkClick r:id="" action="ppaction://media"/>
            <a:extLst>
              <a:ext uri="{FF2B5EF4-FFF2-40B4-BE49-F238E27FC236}">
                <a16:creationId xmlns:a16="http://schemas.microsoft.com/office/drawing/2014/main" id="{83DCD77F-4669-8FB8-F0A1-DF79A91402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ame">
            <a:extLst>
              <a:ext uri="{FF2B5EF4-FFF2-40B4-BE49-F238E27FC236}">
                <a16:creationId xmlns:a16="http://schemas.microsoft.com/office/drawing/2014/main" id="{D0A22C3C-8851-CBEA-C649-AA95942CA0D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55DA7BE2-F94D-CE9F-5519-FA5CAA05315B}"/>
              </a:ext>
            </a:extLst>
          </p:cNvPr>
          <p:cNvGrpSpPr/>
          <p:nvPr/>
        </p:nvGrpSpPr>
        <p:grpSpPr>
          <a:xfrm>
            <a:off x="4564965" y="2300834"/>
            <a:ext cx="3321537" cy="1956841"/>
            <a:chOff x="10636541" y="261965"/>
            <a:chExt cx="1219517" cy="71846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BEE2056C-0375-2CB5-BF78-CFCEA4D45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98669" y="261965"/>
              <a:ext cx="657389" cy="673995"/>
            </a:xfrm>
            <a:prstGeom prst="rect">
              <a:avLst/>
            </a:prstGeom>
          </p:spPr>
        </p:pic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5AF428C6-5F54-FECF-9979-9DEA88086858}"/>
                </a:ext>
              </a:extLst>
            </p:cNvPr>
            <p:cNvSpPr txBox="1"/>
            <p:nvPr/>
          </p:nvSpPr>
          <p:spPr>
            <a:xfrm>
              <a:off x="10636541" y="296769"/>
              <a:ext cx="538368" cy="68365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latin typeface="Montserrat" pitchFamily="2" charset="0"/>
                  <a:cs typeface="Arial" panose="020B0604020202020204" pitchFamily="34" charset="0"/>
                  <a:sym typeface="Wingdings" panose="05000000000000000000" pitchFamily="2" charset="2"/>
                </a:rPr>
                <a:t></a:t>
              </a:r>
              <a:endParaRPr lang="ar-SA" sz="11500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x">
            <a:hlinkClick r:id="" action="ppaction://hlinkshowjump?jump=endshow"/>
            <a:hlinkHover r:id="" action="ppaction://noaction">
              <a:snd r:embed="rId8" name="click.wav"/>
            </a:hlinkHover>
            <a:extLst>
              <a:ext uri="{FF2B5EF4-FFF2-40B4-BE49-F238E27FC236}">
                <a16:creationId xmlns:a16="http://schemas.microsoft.com/office/drawing/2014/main" id="{EDDC4DB1-769D-3052-8384-01483260D51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1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11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AD3B9-47F0-DEB4-52CC-717E7AA77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g">
            <a:extLst>
              <a:ext uri="{FF2B5EF4-FFF2-40B4-BE49-F238E27FC236}">
                <a16:creationId xmlns:a16="http://schemas.microsoft.com/office/drawing/2014/main" id="{7C58B069-1005-2F69-C13C-19B6883E0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  <p:pic>
        <p:nvPicPr>
          <p:cNvPr id="3076" name="gif" descr="Confetti in GIF Format - 55 Animated Images For Free | USAGIF.com">
            <a:extLst>
              <a:ext uri="{FF2B5EF4-FFF2-40B4-BE49-F238E27FC236}">
                <a16:creationId xmlns:a16="http://schemas.microsoft.com/office/drawing/2014/main" id="{C6C13347-2609-CF10-5E92-F655A88FD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9" y="0"/>
            <a:ext cx="120701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ame">
            <a:extLst>
              <a:ext uri="{FF2B5EF4-FFF2-40B4-BE49-F238E27FC236}">
                <a16:creationId xmlns:a16="http://schemas.microsoft.com/office/drawing/2014/main" id="{CC901610-C1D1-5BD3-8C19-0BD707CEA5F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5" name="x">
            <a:hlinkClick r:id="" action="ppaction://hlinkshowjump?jump=endshow"/>
            <a:hlinkHover r:id="" action="ppaction://noaction">
              <a:snd r:embed="rId7" name="click.wav"/>
            </a:hlinkHover>
            <a:extLst>
              <a:ext uri="{FF2B5EF4-FFF2-40B4-BE49-F238E27FC236}">
                <a16:creationId xmlns:a16="http://schemas.microsoft.com/office/drawing/2014/main" id="{86AC8D17-5F1F-1A00-341B-214B98BBEAC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225264"/>
            <a:ext cx="388498" cy="388498"/>
          </a:xfrm>
          <a:prstGeom prst="rect">
            <a:avLst/>
          </a:prstGeom>
        </p:spPr>
      </p:pic>
      <p:pic>
        <p:nvPicPr>
          <p:cNvPr id="10" name="Among Us Drip Theme Song - QuickSounds.com">
            <a:hlinkClick r:id="" action="ppaction://media"/>
            <a:extLst>
              <a:ext uri="{FF2B5EF4-FFF2-40B4-BE49-F238E27FC236}">
                <a16:creationId xmlns:a16="http://schemas.microsoft.com/office/drawing/2014/main" id="{BCA17DD5-2A34-502F-A65C-D520F3A27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88000" y="-606425"/>
            <a:ext cx="406400" cy="406400"/>
          </a:xfrm>
          <a:prstGeom prst="rect">
            <a:avLst/>
          </a:prstGeom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70D57DBC-9A5C-5236-3021-5F9A48789941}"/>
              </a:ext>
            </a:extLst>
          </p:cNvPr>
          <p:cNvGrpSpPr/>
          <p:nvPr/>
        </p:nvGrpSpPr>
        <p:grpSpPr>
          <a:xfrm>
            <a:off x="117197" y="3162299"/>
            <a:ext cx="3126902" cy="3162302"/>
            <a:chOff x="117197" y="3162299"/>
            <a:chExt cx="3126902" cy="3162302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CA1531A6-8950-2CA1-F92C-19014FD7D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117197" y="3162299"/>
              <a:ext cx="3126902" cy="3162302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9A85D514-77F1-A317-FCFD-F74A4D6354D3}"/>
                </a:ext>
              </a:extLst>
            </p:cNvPr>
            <p:cNvSpPr txBox="1"/>
            <p:nvPr/>
          </p:nvSpPr>
          <p:spPr>
            <a:xfrm>
              <a:off x="505695" y="4760729"/>
              <a:ext cx="2352202" cy="107721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i="1" dirty="0">
                  <a:solidFill>
                    <a:schemeClr val="bg1">
                      <a:lumMod val="85000"/>
                    </a:schemeClr>
                  </a:solidFill>
                  <a:latin typeface="Montserrat" pitchFamily="2" charset="0"/>
                  <a:cs typeface="Arial" panose="020B0604020202020204" pitchFamily="34" charset="0"/>
                </a:rPr>
                <a:t>Who do you think was the </a:t>
              </a:r>
              <a:r>
                <a:rPr lang="en-US" sz="2400" b="1" i="1" dirty="0">
                  <a:solidFill>
                    <a:srgbClr val="FF0000"/>
                  </a:solidFill>
                  <a:latin typeface="Montserrat" pitchFamily="2" charset="0"/>
                  <a:cs typeface="Arial" panose="020B0604020202020204" pitchFamily="34" charset="0"/>
                </a:rPr>
                <a:t>Impostor?</a:t>
              </a:r>
              <a:endParaRPr lang="ar-EG" sz="2400" b="1" dirty="0">
                <a:solidFill>
                  <a:srgbClr val="FF0000"/>
                </a:solidFill>
                <a:latin typeface="Montserrat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7C3E5513-2F91-8474-2B51-181873432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3691" y="3752057"/>
              <a:ext cx="1133914" cy="1133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317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fail">
            <a:hlinkClick r:id="" action="ppaction://media"/>
            <a:extLst>
              <a:ext uri="{FF2B5EF4-FFF2-40B4-BE49-F238E27FC236}">
                <a16:creationId xmlns:a16="http://schemas.microsoft.com/office/drawing/2014/main" id="{C873BCEF-D809-8D00-E486-967002662CE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0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em meeting">
            <a:hlinkClick r:id="" action="ppaction://media"/>
            <a:extLst>
              <a:ext uri="{FF2B5EF4-FFF2-40B4-BE49-F238E27FC236}">
                <a16:creationId xmlns:a16="http://schemas.microsoft.com/office/drawing/2014/main" id="{334DA9B9-080B-6E71-34DF-A3F6F5DEFB8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82" end="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frame">
            <a:extLst>
              <a:ext uri="{FF2B5EF4-FFF2-40B4-BE49-F238E27FC236}">
                <a16:creationId xmlns:a16="http://schemas.microsoft.com/office/drawing/2014/main" id="{2535E3B5-523D-2ECB-9213-C21A6C0D4B4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grpSp>
        <p:nvGrpSpPr>
          <p:cNvPr id="16" name="wrong answer">
            <a:extLst>
              <a:ext uri="{FF2B5EF4-FFF2-40B4-BE49-F238E27FC236}">
                <a16:creationId xmlns:a16="http://schemas.microsoft.com/office/drawing/2014/main" id="{0C729EAE-42BA-E1FF-0AAF-6DE868C20F48}"/>
              </a:ext>
            </a:extLst>
          </p:cNvPr>
          <p:cNvGrpSpPr/>
          <p:nvPr/>
        </p:nvGrpSpPr>
        <p:grpSpPr>
          <a:xfrm>
            <a:off x="8974271" y="2001570"/>
            <a:ext cx="3511296" cy="3408631"/>
            <a:chOff x="1049471" y="1214170"/>
            <a:chExt cx="3511296" cy="3408631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B0D09717-EDCD-D5C7-C78F-0AF00F689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1227132" y="1432923"/>
              <a:ext cx="3155974" cy="3189878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01EE3E3C-5F17-2D92-206B-D5A37CF4C8AE}"/>
                </a:ext>
              </a:extLst>
            </p:cNvPr>
            <p:cNvSpPr txBox="1"/>
            <p:nvPr/>
          </p:nvSpPr>
          <p:spPr>
            <a:xfrm>
              <a:off x="1049471" y="2600508"/>
              <a:ext cx="3511296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en-US" sz="3600" b="1" dirty="0">
                  <a:ln w="12700">
                    <a:noFill/>
                  </a:ln>
                  <a:solidFill>
                    <a:schemeClr val="bg1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Wrong Answer</a:t>
              </a:r>
            </a:p>
          </p:txBody>
        </p:sp>
        <p:sp>
          <p:nvSpPr>
            <p:cNvPr id="6" name="مستطيل: زوايا مستديرة 5">
              <a:hlinkClick r:id="" action="ppaction://hlinkshowjump?jump=endshow">
                <a:snd r:embed="rId11" name="arrow.wav"/>
              </a:hlinkClick>
              <a:hlinkHover r:id="" action="ppaction://noaction">
                <a:snd r:embed="rId11" name="arrow.wav"/>
              </a:hlinkHover>
              <a:extLst>
                <a:ext uri="{FF2B5EF4-FFF2-40B4-BE49-F238E27FC236}">
                  <a16:creationId xmlns:a16="http://schemas.microsoft.com/office/drawing/2014/main" id="{8EBBB785-8206-CF5C-1C3E-0E5FF822A775}"/>
                </a:ext>
              </a:extLst>
            </p:cNvPr>
            <p:cNvSpPr/>
            <p:nvPr/>
          </p:nvSpPr>
          <p:spPr>
            <a:xfrm>
              <a:off x="1917713" y="3961777"/>
              <a:ext cx="1774812" cy="649294"/>
            </a:xfrm>
            <a:prstGeom prst="roundRect">
              <a:avLst>
                <a:gd name="adj" fmla="val 22095"/>
              </a:avLst>
            </a:prstGeom>
            <a:blipFill>
              <a:blip r:embed="rId1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innerShdw blurRad="2921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r>
                <a:rPr lang="en-US" sz="1400" b="1" dirty="0">
                  <a:solidFill>
                    <a:schemeClr val="bg1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Return to the question</a:t>
              </a:r>
              <a:endParaRPr lang="ar-EG" sz="1600" b="1" dirty="0">
                <a:solidFill>
                  <a:schemeClr val="bg1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endParaRPr>
            </a:p>
          </p:txBody>
        </p:sp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99F6A4FB-A73C-B198-7605-8DE14BCE2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8148" y="1214170"/>
              <a:ext cx="1293942" cy="1293942"/>
            </a:xfrm>
            <a:prstGeom prst="rect">
              <a:avLst/>
            </a:prstGeom>
          </p:spPr>
        </p:pic>
      </p:grpSp>
      <p:pic>
        <p:nvPicPr>
          <p:cNvPr id="5" name="x">
            <a:hlinkClick r:id="" action="ppaction://hlinkshowjump?jump=endshow"/>
            <a:hlinkHover r:id="" action="ppaction://noaction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FE9C07B1-0FEF-DED1-692E-3F1843D98545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  <p:grpSp>
        <p:nvGrpSpPr>
          <p:cNvPr id="15" name="em">
            <a:extLst>
              <a:ext uri="{FF2B5EF4-FFF2-40B4-BE49-F238E27FC236}">
                <a16:creationId xmlns:a16="http://schemas.microsoft.com/office/drawing/2014/main" id="{97925443-36B3-EE27-56A1-5FB23D8A754A}"/>
              </a:ext>
            </a:extLst>
          </p:cNvPr>
          <p:cNvGrpSpPr/>
          <p:nvPr/>
        </p:nvGrpSpPr>
        <p:grpSpPr>
          <a:xfrm>
            <a:off x="3333637" y="888017"/>
            <a:ext cx="5462974" cy="2664612"/>
            <a:chOff x="3333637" y="888017"/>
            <a:chExt cx="5462974" cy="2664612"/>
          </a:xfrm>
        </p:grpSpPr>
        <p:pic>
          <p:nvPicPr>
            <p:cNvPr id="2054" name="Picture 6" descr="Emergency Meeting background Among Us Vector - Brand Logo Collection">
              <a:extLst>
                <a:ext uri="{FF2B5EF4-FFF2-40B4-BE49-F238E27FC236}">
                  <a16:creationId xmlns:a16="http://schemas.microsoft.com/office/drawing/2014/main" id="{1BF1DD05-4237-474A-610E-7602186163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3637" y="888017"/>
              <a:ext cx="5462974" cy="2664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154B23DB-9E48-E66B-DA63-EA0F155D7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621011" y="1804202"/>
              <a:ext cx="2822369" cy="1292487"/>
            </a:xfrm>
            <a:prstGeom prst="ellipse">
              <a:avLst/>
            </a:prstGeom>
            <a:effectLst>
              <a:softEdge rad="31750"/>
            </a:effectLst>
          </p:spPr>
        </p:pic>
      </p:grpSp>
      <p:pic>
        <p:nvPicPr>
          <p:cNvPr id="19" name="alexis_gaming_cam-among-us-alarme-sabotage-393155">
            <a:hlinkClick r:id="" action="ppaction://media"/>
            <a:extLst>
              <a:ext uri="{FF2B5EF4-FFF2-40B4-BE49-F238E27FC236}">
                <a16:creationId xmlns:a16="http://schemas.microsoft.com/office/drawing/2014/main" id="{CE1C6AFF-484E-54C1-4365-5F02648DDC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297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21964" y="-1156678"/>
            <a:ext cx="874036" cy="874036"/>
          </a:xfrm>
          <a:prstGeom prst="rect">
            <a:avLst/>
          </a:prstGeom>
        </p:spPr>
      </p:pic>
      <p:pic>
        <p:nvPicPr>
          <p:cNvPr id="21" name="Among Us Emergency Meeting - QuickSounds.com">
            <a:hlinkClick r:id="" action="ppaction://media"/>
            <a:extLst>
              <a:ext uri="{FF2B5EF4-FFF2-40B4-BE49-F238E27FC236}">
                <a16:creationId xmlns:a16="http://schemas.microsoft.com/office/drawing/2014/main" id="{96A0093A-6632-5083-65F4-19BF319866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6">
                  <p14:trim st="945" end="1813.243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893494" y="-1156678"/>
            <a:ext cx="874036" cy="87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9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8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4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38776">
                <p:cTn id="20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8367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324209A8-DB94-1D77-AA2F-C77CE0089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59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0E50D67-6413-F2A3-B339-007EC3F86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CB91F336-AFDB-9865-FD82-D9709525A409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23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15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Harmattan"/>
              <a:cs typeface="Arial" panose="020B0604020202020204" pitchFamily="34" charset="0"/>
            </a:endParaRPr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3680C896-3845-8B17-4720-2D01F5CFB8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3825" y="610285"/>
            <a:ext cx="4324350" cy="81549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200" u="sng" dirty="0">
                <a:solidFill>
                  <a:srgbClr val="00FF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Usage Instructions</a:t>
            </a:r>
            <a:endParaRPr lang="ar-EG" sz="3200" u="sng" dirty="0">
              <a:solidFill>
                <a:srgbClr val="00FF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F7A9227E-D3D1-7305-AE2B-3C3FED4D2B6A}"/>
              </a:ext>
            </a:extLst>
          </p:cNvPr>
          <p:cNvSpPr txBox="1">
            <a:spLocks/>
          </p:cNvSpPr>
          <p:nvPr/>
        </p:nvSpPr>
        <p:spPr>
          <a:xfrm>
            <a:off x="523076" y="1231106"/>
            <a:ext cx="7166882" cy="4548171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 edit this template, click the “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FF85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Enable Editing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message that will appear below the main menus at the top of PowerPoint.</a:t>
            </a:r>
          </a:p>
          <a:p>
            <a:pPr marL="342900" lvl="0" indent="-342900" algn="l" rtl="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 increase the number of questions, you can duplicate slides number (slide 6 or slide 7 or slide 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or slide 9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).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 duplicate a slide, right-click on the slide (in the slide list) then choose &gt; Duplicate Slide.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 not delete or change the order of these slides: (slides 1, 2, 3, 4, 5,10, 11, 12).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 used in the template: Montserrat (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link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A0C4CBCC-3E5B-BE83-5345-6D5B22D2C0E0}"/>
              </a:ext>
            </a:extLst>
          </p:cNvPr>
          <p:cNvGrpSpPr/>
          <p:nvPr/>
        </p:nvGrpSpPr>
        <p:grpSpPr>
          <a:xfrm>
            <a:off x="10557186" y="4848"/>
            <a:ext cx="1593228" cy="1582533"/>
            <a:chOff x="10557186" y="4848"/>
            <a:chExt cx="1593228" cy="1582533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4675ED49-F4FD-4E8D-AFF1-1223A1239283}"/>
                </a:ext>
              </a:extLst>
            </p:cNvPr>
            <p:cNvGrpSpPr/>
            <p:nvPr/>
          </p:nvGrpSpPr>
          <p:grpSpPr>
            <a:xfrm>
              <a:off x="10557186" y="4848"/>
              <a:ext cx="1593228" cy="1582533"/>
              <a:chOff x="3045488" y="215272"/>
              <a:chExt cx="4505870" cy="4475621"/>
            </a:xfrm>
          </p:grpSpPr>
          <p:sp>
            <p:nvSpPr>
              <p:cNvPr id="17" name="شكل بيضاوي 16">
                <a:extLst>
                  <a:ext uri="{FF2B5EF4-FFF2-40B4-BE49-F238E27FC236}">
                    <a16:creationId xmlns:a16="http://schemas.microsoft.com/office/drawing/2014/main" id="{9E7A5712-C096-E83C-FD4C-F309AB0F4FDB}"/>
                  </a:ext>
                </a:extLst>
              </p:cNvPr>
              <p:cNvSpPr/>
              <p:nvPr/>
            </p:nvSpPr>
            <p:spPr>
              <a:xfrm>
                <a:off x="3045488" y="249083"/>
                <a:ext cx="4441810" cy="444181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4571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EG" sz="17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Harmattan"/>
                  <a:cs typeface="Arial" panose="020B0604020202020204" pitchFamily="34" charset="0"/>
                </a:endParaRPr>
              </a:p>
            </p:txBody>
          </p:sp>
          <p:pic>
            <p:nvPicPr>
              <p:cNvPr id="18" name="صورة 17">
                <a:extLst>
                  <a:ext uri="{FF2B5EF4-FFF2-40B4-BE49-F238E27FC236}">
                    <a16:creationId xmlns:a16="http://schemas.microsoft.com/office/drawing/2014/main" id="{F3FB7040-DE05-D122-D9EF-35381C846C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09548" y="215272"/>
                <a:ext cx="4441810" cy="4444579"/>
              </a:xfrm>
              <a:prstGeom prst="rect">
                <a:avLst/>
              </a:prstGeom>
            </p:spPr>
          </p:pic>
        </p:grpSp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6449E057-1DBE-57F2-FCF4-301FAE8ABB94}"/>
                </a:ext>
              </a:extLst>
            </p:cNvPr>
            <p:cNvSpPr/>
            <p:nvPr/>
          </p:nvSpPr>
          <p:spPr>
            <a:xfrm>
              <a:off x="10956131" y="1231106"/>
              <a:ext cx="857250" cy="97632"/>
            </a:xfrm>
            <a:prstGeom prst="rect">
              <a:avLst/>
            </a:prstGeom>
            <a:solidFill>
              <a:srgbClr val="0023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69BA82F-9D00-03A2-EADA-0B871948092E}"/>
              </a:ext>
            </a:extLst>
          </p:cNvPr>
          <p:cNvSpPr txBox="1"/>
          <p:nvPr/>
        </p:nvSpPr>
        <p:spPr>
          <a:xfrm>
            <a:off x="2141220" y="6323504"/>
            <a:ext cx="79095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solidFill>
                  <a:srgbClr val="00FF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template was downloaded from  </a:t>
            </a:r>
            <a:r>
              <a:rPr lang="en-US" sz="1050" dirty="0">
                <a:solidFill>
                  <a:srgbClr val="00FF85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ingez-ppt.com</a:t>
            </a:r>
            <a:r>
              <a:rPr lang="en-US" sz="1050" dirty="0">
                <a:solidFill>
                  <a:srgbClr val="00FF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--a website for PowerPoint templates</a:t>
            </a:r>
            <a:endParaRPr lang="ar-EG" sz="1050" dirty="0">
              <a:solidFill>
                <a:srgbClr val="00FF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رسم 7" descr="تحذير مع تعبئة خالصة">
            <a:extLst>
              <a:ext uri="{FF2B5EF4-FFF2-40B4-BE49-F238E27FC236}">
                <a16:creationId xmlns:a16="http://schemas.microsoft.com/office/drawing/2014/main" id="{78D76C2A-A08C-EB1A-A13B-6A14910F70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31679" y="6295627"/>
            <a:ext cx="258084" cy="258082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59C4CAD2-965F-ECF5-2DB2-B70190D0087B}"/>
              </a:ext>
            </a:extLst>
          </p:cNvPr>
          <p:cNvSpPr/>
          <p:nvPr/>
        </p:nvSpPr>
        <p:spPr>
          <a:xfrm>
            <a:off x="3006896" y="6251176"/>
            <a:ext cx="5964576" cy="375946"/>
          </a:xfrm>
          <a:prstGeom prst="roundRect">
            <a:avLst/>
          </a:prstGeom>
          <a:noFill/>
          <a:ln>
            <a:solidFill>
              <a:srgbClr val="00FF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Harmattan"/>
              <a:cs typeface="Arial" panose="020B060402020202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9BAAAF4A-FE45-3EC8-7350-CCC07768F5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2924" y="1800637"/>
            <a:ext cx="3246000" cy="3641774"/>
          </a:xfrm>
          <a:prstGeom prst="rect">
            <a:avLst/>
          </a:prstGeom>
          <a:ln w="6350">
            <a:solidFill>
              <a:srgbClr val="00FF85"/>
            </a:solidFill>
          </a:ln>
        </p:spPr>
      </p:pic>
    </p:spTree>
    <p:extLst>
      <p:ext uri="{BB962C8B-B14F-4D97-AF65-F5344CB8AC3E}">
        <p14:creationId xmlns:p14="http://schemas.microsoft.com/office/powerpoint/2010/main" val="623025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:a16="http://schemas.microsoft.com/office/drawing/2014/main" id="{E851927B-6744-ECB0-BF84-9C1579314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  <p:pic>
        <p:nvPicPr>
          <p:cNvPr id="3" name="lobby bg">
            <a:extLst>
              <a:ext uri="{FF2B5EF4-FFF2-40B4-BE49-F238E27FC236}">
                <a16:creationId xmlns:a16="http://schemas.microsoft.com/office/drawing/2014/main" id="{71E16CE3-2B0D-6191-EBB8-0AE6BB76B8F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26581"/>
            <a:ext cx="12191999" cy="680483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0D63D3A-3441-FB63-2171-311E0807CD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798915" y="166410"/>
            <a:ext cx="6594171" cy="6665008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37F4DFBB-C469-48F8-A0B4-0E627C132E44}"/>
              </a:ext>
            </a:extLst>
          </p:cNvPr>
          <p:cNvSpPr txBox="1"/>
          <p:nvPr/>
        </p:nvSpPr>
        <p:spPr>
          <a:xfrm>
            <a:off x="5083989" y="1580112"/>
            <a:ext cx="3386455" cy="40201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000" b="1" dirty="0">
                <a:ln w="12700">
                  <a:noFill/>
                </a:ln>
                <a:solidFill>
                  <a:schemeClr val="accent6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Crewmates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n w="12700">
                  <a:noFill/>
                </a:ln>
                <a:solidFill>
                  <a:schemeClr val="accent6"/>
                </a:solidFill>
                <a:latin typeface="Montserrat Medium" pitchFamily="2" charset="0"/>
                <a:ea typeface="Harmattan" panose="01000503000000020003" pitchFamily="2" charset="-78"/>
                <a:cs typeface="Arial" panose="020B0604020202020204" pitchFamily="34" charset="0"/>
              </a:rPr>
              <a:t>Answer questions correctly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n w="12700">
                  <a:noFill/>
                </a:ln>
                <a:solidFill>
                  <a:schemeClr val="accent6"/>
                </a:solidFill>
                <a:latin typeface="Montserrat Medium" pitchFamily="2" charset="0"/>
                <a:ea typeface="Harmattan" panose="01000503000000020003" pitchFamily="2" charset="-78"/>
                <a:cs typeface="Arial" panose="020B0604020202020204" pitchFamily="34" charset="0"/>
              </a:rPr>
              <a:t>Fix all ship systems👾 </a:t>
            </a:r>
          </a:p>
          <a:p>
            <a:pPr algn="l" rtl="0">
              <a:lnSpc>
                <a:spcPct val="150000"/>
              </a:lnSpc>
            </a:pPr>
            <a:endParaRPr lang="en-US" sz="1600" dirty="0">
              <a:ln w="12700">
                <a:noFill/>
              </a:ln>
              <a:solidFill>
                <a:schemeClr val="bg1">
                  <a:lumMod val="85000"/>
                </a:schemeClr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  <a:p>
            <a:pPr algn="l" rtl="0">
              <a:lnSpc>
                <a:spcPct val="150000"/>
              </a:lnSpc>
            </a:pPr>
            <a:r>
              <a:rPr lang="en-US" sz="2000" b="1" dirty="0">
                <a:ln w="12700">
                  <a:noFill/>
                </a:ln>
                <a:solidFill>
                  <a:srgbClr val="C00000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Impostor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n w="12700">
                  <a:noFill/>
                </a:ln>
                <a:solidFill>
                  <a:srgbClr val="C00000"/>
                </a:solidFill>
                <a:latin typeface="Montserrat Medium" pitchFamily="2" charset="0"/>
                <a:ea typeface="Harmattan" panose="01000503000000020003" pitchFamily="2" charset="-78"/>
                <a:cs typeface="Arial" panose="020B0604020202020204" pitchFamily="34" charset="0"/>
              </a:rPr>
              <a:t>Tries to mislead the team</a:t>
            </a:r>
          </a:p>
          <a:p>
            <a:pPr algn="l" rtl="0">
              <a:lnSpc>
                <a:spcPct val="150000"/>
              </a:lnSpc>
            </a:pPr>
            <a:endParaRPr lang="en-US" sz="1600" dirty="0">
              <a:ln w="12700">
                <a:noFill/>
              </a:ln>
              <a:solidFill>
                <a:schemeClr val="bg1">
                  <a:lumMod val="85000"/>
                </a:schemeClr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  <a:p>
            <a:pPr algn="l" rtl="0">
              <a:lnSpc>
                <a:spcPct val="150000"/>
              </a:lnSpc>
            </a:pPr>
            <a:r>
              <a:rPr lang="en-US" sz="2000" b="1" dirty="0">
                <a:ln w="12700">
                  <a:noFill/>
                </a:ln>
                <a:solidFill>
                  <a:srgbClr val="FDCC26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Goal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n w="12700">
                  <a:noFill/>
                </a:ln>
                <a:solidFill>
                  <a:srgbClr val="FDCC26"/>
                </a:solidFill>
                <a:latin typeface="Montserrat Medium" pitchFamily="2" charset="0"/>
                <a:ea typeface="Harmattan" panose="01000503000000020003" pitchFamily="2" charset="-78"/>
                <a:cs typeface="Arial" panose="020B0604020202020204" pitchFamily="34" charset="0"/>
              </a:rPr>
              <a:t>Fix ship systems 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n w="12700">
                  <a:noFill/>
                </a:ln>
                <a:solidFill>
                  <a:srgbClr val="FDCC26"/>
                </a:solidFill>
                <a:latin typeface="Montserrat Medium" pitchFamily="2" charset="0"/>
                <a:ea typeface="Harmattan" panose="01000503000000020003" pitchFamily="2" charset="-78"/>
                <a:cs typeface="Arial" panose="020B0604020202020204" pitchFamily="34" charset="0"/>
              </a:rPr>
              <a:t>Bonus: </a:t>
            </a:r>
            <a:r>
              <a:rPr lang="en-US" sz="1600" dirty="0">
                <a:ln w="12700">
                  <a:noFill/>
                </a:ln>
                <a:solidFill>
                  <a:srgbClr val="FDCC26"/>
                </a:solidFill>
                <a:latin typeface="Montserrat Medium" pitchFamily="2" charset="0"/>
                <a:ea typeface="Harmattan" panose="01000503000000020003" pitchFamily="2" charset="-78"/>
                <a:cs typeface="Arial" panose="020B0604020202020204" pitchFamily="34" charset="0"/>
              </a:rPr>
              <a:t>catch the impostor</a:t>
            </a:r>
            <a:endParaRPr lang="ar-EG" sz="1400" dirty="0">
              <a:ln w="12700">
                <a:noFill/>
              </a:ln>
              <a:solidFill>
                <a:srgbClr val="FDCC26"/>
              </a:solidFill>
              <a:latin typeface="Montserrat Medium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CD8A5A8-DC47-8D00-DC7B-C5388DDEF460}"/>
              </a:ext>
            </a:extLst>
          </p:cNvPr>
          <p:cNvSpPr txBox="1"/>
          <p:nvPr/>
        </p:nvSpPr>
        <p:spPr>
          <a:xfrm>
            <a:off x="4864487" y="599471"/>
            <a:ext cx="2463026" cy="5272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lnSpc>
                <a:spcPct val="130000"/>
              </a:lnSpc>
            </a:pPr>
            <a:r>
              <a:rPr lang="en-US" sz="2400" i="1" dirty="0">
                <a:ln w="12700">
                  <a:noFill/>
                </a:ln>
                <a:solidFill>
                  <a:srgbClr val="FDCC26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How to play</a:t>
            </a:r>
            <a:endParaRPr lang="ar-EG" sz="2800" i="1" dirty="0">
              <a:ln w="12700">
                <a:noFill/>
              </a:ln>
              <a:solidFill>
                <a:srgbClr val="FDCC26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15" name="زر البدء">
            <a:hlinkClick r:id="" action="ppaction://hlinkshowjump?jump=nextslide">
              <a:snd r:embed="rId8" name="arrow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A1F8E2D1-E2B3-2BF6-1C0D-5AC9CB8DD215}"/>
              </a:ext>
            </a:extLst>
          </p:cNvPr>
          <p:cNvSpPr/>
          <p:nvPr/>
        </p:nvSpPr>
        <p:spPr>
          <a:xfrm>
            <a:off x="4953000" y="5791200"/>
            <a:ext cx="2324100" cy="739776"/>
          </a:xfrm>
          <a:prstGeom prst="roundRect">
            <a:avLst>
              <a:gd name="adj" fmla="val 0"/>
            </a:avLst>
          </a:prstGeom>
          <a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1600" b="1" dirty="0">
                <a:solidFill>
                  <a:srgbClr val="FDCC26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Continue</a:t>
            </a:r>
            <a:endParaRPr lang="ar-EG" sz="1600" b="1" dirty="0">
              <a:solidFill>
                <a:srgbClr val="FDCC26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pic>
        <p:nvPicPr>
          <p:cNvPr id="1028" name="Picture 4" descr="Couldn't find many PNGs of the Among Us characters, so I made my own. Feel  free to use. : r/AmongUs">
            <a:extLst>
              <a:ext uri="{FF2B5EF4-FFF2-40B4-BE49-F238E27FC236}">
                <a16:creationId xmlns:a16="http://schemas.microsoft.com/office/drawing/2014/main" id="{CEE90615-FBF9-1FA1-66B5-885063756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2410" y="1635720"/>
            <a:ext cx="1215215" cy="133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83422F82-0642-B9B8-B627-D0A955CC6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61384" y="3102015"/>
            <a:ext cx="1071805" cy="10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90FC0543-D419-CAAD-1057-BCF5AB28049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9" t="2655" r="1338" b="3364"/>
          <a:stretch>
            <a:fillRect/>
          </a:stretch>
        </p:blipFill>
        <p:spPr>
          <a:xfrm>
            <a:off x="4076700" y="4633383"/>
            <a:ext cx="933450" cy="933450"/>
          </a:xfrm>
          <a:prstGeom prst="ellipse">
            <a:avLst/>
          </a:prstGeom>
        </p:spPr>
      </p:pic>
      <p:pic>
        <p:nvPicPr>
          <p:cNvPr id="18" name="x">
            <a:hlinkClick r:id="" action="ppaction://hlinkshowjump?jump=endshow"/>
            <a:hlinkHover r:id="" action="ppaction://noaction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0DDB246D-41C5-46A0-18CB-866A9870FDA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  <p:pic>
        <p:nvPicPr>
          <p:cNvPr id="19" name="Among us typing - QuickSounds.com">
            <a:hlinkClick r:id="" action="ppaction://media"/>
            <a:extLst>
              <a:ext uri="{FF2B5EF4-FFF2-40B4-BE49-F238E27FC236}">
                <a16:creationId xmlns:a16="http://schemas.microsoft.com/office/drawing/2014/main" id="{4E826139-3FC2-8FFA-6C10-FA056A24C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95999" y="-6505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7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9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6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rew Assignment">
            <a:extLst>
              <a:ext uri="{FF2B5EF4-FFF2-40B4-BE49-F238E27FC236}">
                <a16:creationId xmlns:a16="http://schemas.microsoft.com/office/drawing/2014/main" id="{E68BEE83-84DD-1CDE-C8DB-5B1A038F0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A6F017A8-6119-DE45-F3C4-9CAF9345EC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4900" y="518503"/>
            <a:ext cx="5619786" cy="5249624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D9F8F65-480A-DE21-9912-90FF57DA91B5}"/>
              </a:ext>
            </a:extLst>
          </p:cNvPr>
          <p:cNvSpPr txBox="1"/>
          <p:nvPr/>
        </p:nvSpPr>
        <p:spPr>
          <a:xfrm>
            <a:off x="2971800" y="51671"/>
            <a:ext cx="6248400" cy="7447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lnSpc>
                <a:spcPct val="130000"/>
              </a:lnSpc>
            </a:pPr>
            <a:r>
              <a:rPr lang="en-US" sz="3600" b="1" i="1" dirty="0">
                <a:ln w="12700">
                  <a:noFill/>
                </a:ln>
                <a:solidFill>
                  <a:schemeClr val="bg1">
                    <a:lumMod val="8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Crew Assignment</a:t>
            </a:r>
            <a:endParaRPr lang="ar-EG" sz="4000" b="1" i="1" dirty="0">
              <a:ln w="12700">
                <a:noFill/>
              </a:ln>
              <a:solidFill>
                <a:schemeClr val="bg1">
                  <a:lumMod val="85000"/>
                </a:schemeClr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pic>
        <p:nvPicPr>
          <p:cNvPr id="3" name="x">
            <a:hlinkClick r:id="" action="ppaction://hlinkshowjump?jump=endshow"/>
            <a:hlinkHover r:id="" action="ppaction://noaction">
              <a:snd r:embed="rId5" name="click.wav"/>
            </a:hlinkHover>
            <a:extLst>
              <a:ext uri="{FF2B5EF4-FFF2-40B4-BE49-F238E27FC236}">
                <a16:creationId xmlns:a16="http://schemas.microsoft.com/office/drawing/2014/main" id="{AC944F8A-4CA6-567B-361A-B10678F052B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21FAA5B7-C31F-98B3-6830-80226098F1AD}"/>
              </a:ext>
            </a:extLst>
          </p:cNvPr>
          <p:cNvSpPr txBox="1"/>
          <p:nvPr/>
        </p:nvSpPr>
        <p:spPr>
          <a:xfrm>
            <a:off x="1498250" y="1491389"/>
            <a:ext cx="3994024" cy="83099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/>
        </p:spPr>
        <p:txBody>
          <a:bodyPr wrap="square">
            <a:spAutoFit/>
          </a:bodyPr>
          <a:lstStyle/>
          <a:p>
            <a:pPr algn="ctr" rtl="0"/>
            <a:r>
              <a:rPr lang="en-US" sz="2400" i="1" dirty="0">
                <a:solidFill>
                  <a:schemeClr val="bg1">
                    <a:lumMod val="8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Teacher secretly chooses one </a:t>
            </a:r>
            <a:r>
              <a:rPr lang="en-US" sz="2400" b="1" dirty="0">
                <a:solidFill>
                  <a:srgbClr val="FF0000"/>
                </a:solidFill>
                <a:latin typeface="Montserrat" pitchFamily="2" charset="0"/>
                <a:cs typeface="Arial" panose="020B0604020202020204" pitchFamily="34" charset="0"/>
              </a:rPr>
              <a:t>Impostor</a:t>
            </a:r>
            <a:endParaRPr lang="ar-EG" sz="2400" b="1" dirty="0">
              <a:solidFill>
                <a:srgbClr val="FF0000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4D3A56C1-AF94-9071-5D12-8FA80ACC7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117243" y="2359619"/>
            <a:ext cx="2548590" cy="254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8EDEC44F-A7E7-FC0B-D217-00F7ECF5BE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940898" y="518503"/>
            <a:ext cx="5619786" cy="5249624"/>
          </a:xfrm>
          <a:prstGeom prst="rect">
            <a:avLst/>
          </a:prstGeom>
        </p:spPr>
      </p:pic>
      <p:pic>
        <p:nvPicPr>
          <p:cNvPr id="2" name="Picture 4" descr="Couldn't find many PNGs of the Among Us characters, so I made my own. Feel  free to use. : r/AmongUs">
            <a:extLst>
              <a:ext uri="{FF2B5EF4-FFF2-40B4-BE49-F238E27FC236}">
                <a16:creationId xmlns:a16="http://schemas.microsoft.com/office/drawing/2014/main" id="{9B05D305-965F-C619-3433-371062AA0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8731" y="2190910"/>
            <a:ext cx="2634529" cy="288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6F209BC-DC61-1D03-810D-FFE32C5D47B8}"/>
              </a:ext>
            </a:extLst>
          </p:cNvPr>
          <p:cNvSpPr txBox="1"/>
          <p:nvPr/>
        </p:nvSpPr>
        <p:spPr>
          <a:xfrm>
            <a:off x="6521159" y="1528622"/>
            <a:ext cx="4459264" cy="83099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/>
        </p:spPr>
        <p:txBody>
          <a:bodyPr wrap="square">
            <a:spAutoFit/>
          </a:bodyPr>
          <a:lstStyle/>
          <a:p>
            <a:pPr algn="ctr" rtl="0"/>
            <a:r>
              <a:rPr lang="en-US" sz="2400" i="1" dirty="0">
                <a:solidFill>
                  <a:schemeClr val="bg1">
                    <a:lumMod val="8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Rest of the class are </a:t>
            </a:r>
            <a:r>
              <a:rPr lang="en-US" sz="2400" b="1" dirty="0">
                <a:solidFill>
                  <a:schemeClr val="accent6"/>
                </a:solidFill>
                <a:latin typeface="Montserrat" pitchFamily="2" charset="0"/>
                <a:cs typeface="Arial" panose="020B0604020202020204" pitchFamily="34" charset="0"/>
              </a:rPr>
              <a:t>Crewmates</a:t>
            </a:r>
            <a:endParaRPr lang="ar-EG" sz="2400" b="1" dirty="0">
              <a:solidFill>
                <a:schemeClr val="accent6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10" name="زر البدء">
            <a:hlinkClick r:id="" action="ppaction://hlinkshowjump?jump=nextslide">
              <a:snd r:embed="rId9" name="arrow.wav"/>
            </a:hlinkClick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DCD80B27-3488-0AE1-5350-9D5E3B6D9FBF}"/>
              </a:ext>
            </a:extLst>
          </p:cNvPr>
          <p:cNvSpPr/>
          <p:nvPr/>
        </p:nvSpPr>
        <p:spPr>
          <a:xfrm>
            <a:off x="4892675" y="6115050"/>
            <a:ext cx="2339976" cy="523875"/>
          </a:xfrm>
          <a:prstGeom prst="roundRect">
            <a:avLst>
              <a:gd name="adj" fmla="val 0"/>
            </a:avLst>
          </a:prstGeom>
          <a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1400" b="1" dirty="0">
                <a:solidFill>
                  <a:srgbClr val="FDCC26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Click here to start</a:t>
            </a:r>
            <a:endParaRPr lang="ar-EG" sz="1400" b="1" dirty="0">
              <a:solidFill>
                <a:srgbClr val="FDCC26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C2375AC0-3665-2E36-DFA8-64C62E67F084}"/>
              </a:ext>
            </a:extLst>
          </p:cNvPr>
          <p:cNvSpPr txBox="1"/>
          <p:nvPr/>
        </p:nvSpPr>
        <p:spPr>
          <a:xfrm>
            <a:off x="3048000" y="570462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ar-EG" i="1" dirty="0">
                <a:solidFill>
                  <a:srgbClr val="FDCC26"/>
                </a:solidFill>
              </a:rPr>
              <a:t>Do not trust anyone… even the smart student 😈</a:t>
            </a:r>
          </a:p>
        </p:txBody>
      </p:sp>
    </p:spTree>
    <p:extLst>
      <p:ext uri="{BB962C8B-B14F-4D97-AF65-F5344CB8AC3E}">
        <p14:creationId xmlns:p14="http://schemas.microsoft.com/office/powerpoint/2010/main" val="150708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9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D7428-699A-F33C-3CD3-E5075FA63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9B56A1-F35C-2B21-5E89-C19339052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900" y="1073944"/>
            <a:ext cx="9728200" cy="547211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x">
            <a:hlinkClick r:id="" action="ppaction://hlinkshowjump?jump=endshow"/>
            <a:hlinkHover r:id="" action="ppaction://noaction">
              <a:snd r:embed="rId6" name="click.wav"/>
            </a:hlinkHover>
            <a:extLst>
              <a:ext uri="{FF2B5EF4-FFF2-40B4-BE49-F238E27FC236}">
                <a16:creationId xmlns:a16="http://schemas.microsoft.com/office/drawing/2014/main" id="{5DEBEC31-5E12-1056-C967-2465D1CE763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  <p:pic>
        <p:nvPicPr>
          <p:cNvPr id="5" name="delon_boomkin-among-us-role-reveal-sound-effect-359833">
            <a:hlinkClick r:id="" action="ppaction://media"/>
            <a:extLst>
              <a:ext uri="{FF2B5EF4-FFF2-40B4-BE49-F238E27FC236}">
                <a16:creationId xmlns:a16="http://schemas.microsoft.com/office/drawing/2014/main" id="{31E5813F-2061-42C3-7EE4-EE0B08A496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49170" y="-946150"/>
            <a:ext cx="720725" cy="7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49B69-20C1-F07A-A6FE-68BB516EA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E5CDFF-CD24-38E0-12B8-3825DEF37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خلفية السؤال">
            <a:extLst>
              <a:ext uri="{FF2B5EF4-FFF2-40B4-BE49-F238E27FC236}">
                <a16:creationId xmlns:a16="http://schemas.microsoft.com/office/drawing/2014/main" id="{8910D3EF-BFEA-ADC9-D041-D6E82FF024B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371"/>
          <a:stretch>
            <a:fillRect/>
          </a:stretch>
        </p:blipFill>
        <p:spPr>
          <a:xfrm>
            <a:off x="568603" y="-190500"/>
            <a:ext cx="11054794" cy="7048500"/>
          </a:xfrm>
          <a:prstGeom prst="rect">
            <a:avLst/>
          </a:prstGeom>
        </p:spPr>
      </p:pic>
      <p:sp>
        <p:nvSpPr>
          <p:cNvPr id="30" name="اجابة خاطئة">
            <a:hlinkClick r:id="" action="ppaction://customshow?id=0&amp;return=true">
              <a:snd r:embed="rId7" name="arrow.wav"/>
            </a:hlinkClick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7BF140EA-9DCE-EA4C-DFF0-E65B8A3B60AB}"/>
              </a:ext>
            </a:extLst>
          </p:cNvPr>
          <p:cNvSpPr/>
          <p:nvPr/>
        </p:nvSpPr>
        <p:spPr>
          <a:xfrm>
            <a:off x="4574740" y="5214605"/>
            <a:ext cx="3042521" cy="1163991"/>
          </a:xfrm>
          <a:prstGeom prst="roundRect">
            <a:avLst>
              <a:gd name="adj" fmla="val 0"/>
            </a:avLst>
          </a:prstGeom>
          <a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Wrong answer</a:t>
            </a:r>
          </a:p>
        </p:txBody>
      </p:sp>
      <p:sp>
        <p:nvSpPr>
          <p:cNvPr id="31" name="اجابة صحيحة">
            <a:hlinkClick r:id="" action="ppaction://hlinkshowjump?jump=nextslide">
              <a:snd r:embed="rId7" name="arrow.wav"/>
            </a:hlinkClick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B679AE05-2ED3-2F37-6677-720FC8B1B832}"/>
              </a:ext>
            </a:extLst>
          </p:cNvPr>
          <p:cNvSpPr/>
          <p:nvPr/>
        </p:nvSpPr>
        <p:spPr>
          <a:xfrm>
            <a:off x="8204204" y="5214606"/>
            <a:ext cx="3042520" cy="1163991"/>
          </a:xfrm>
          <a:prstGeom prst="roundRect">
            <a:avLst>
              <a:gd name="adj" fmla="val 0"/>
            </a:avLst>
          </a:prstGeom>
          <a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Correct answer</a:t>
            </a:r>
          </a:p>
        </p:txBody>
      </p:sp>
      <p:sp>
        <p:nvSpPr>
          <p:cNvPr id="32" name="اجابة خاطئة">
            <a:hlinkClick r:id="" action="ppaction://customshow?id=0&amp;return=true">
              <a:snd r:embed="rId7" name="arrow.wav"/>
            </a:hlinkClick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9487AE4E-021A-A004-46BA-675077F11F76}"/>
              </a:ext>
            </a:extLst>
          </p:cNvPr>
          <p:cNvSpPr/>
          <p:nvPr/>
        </p:nvSpPr>
        <p:spPr>
          <a:xfrm>
            <a:off x="953120" y="5214605"/>
            <a:ext cx="3042521" cy="1163991"/>
          </a:xfrm>
          <a:prstGeom prst="roundRect">
            <a:avLst>
              <a:gd name="adj" fmla="val 0"/>
            </a:avLst>
          </a:prstGeom>
          <a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Wrong answer</a:t>
            </a:r>
          </a:p>
        </p:txBody>
      </p:sp>
      <p:pic>
        <p:nvPicPr>
          <p:cNvPr id="2" name="x">
            <a:hlinkClick r:id="" action="ppaction://hlinkshowjump?jump=endshow"/>
            <a:hlinkHover r:id="" action="ppaction://noaction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BBFC2377-B5CD-6152-872E-52213C564A3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  <p:sp>
        <p:nvSpPr>
          <p:cNvPr id="3" name="السؤال">
            <a:extLst>
              <a:ext uri="{FF2B5EF4-FFF2-40B4-BE49-F238E27FC236}">
                <a16:creationId xmlns:a16="http://schemas.microsoft.com/office/drawing/2014/main" id="{DC42E998-6B6D-2A73-1B25-48EB959F16D8}"/>
              </a:ext>
            </a:extLst>
          </p:cNvPr>
          <p:cNvSpPr txBox="1"/>
          <p:nvPr/>
        </p:nvSpPr>
        <p:spPr>
          <a:xfrm>
            <a:off x="2609850" y="850900"/>
            <a:ext cx="6972300" cy="3378200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 rtl="0"/>
            <a:r>
              <a:rPr lang="en-US" sz="2400" b="1" dirty="0">
                <a:ln w="12700">
                  <a:noFill/>
                </a:ln>
                <a:solidFill>
                  <a:schemeClr val="bg1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This text is an example of a question that can be added in the designated space.</a:t>
            </a:r>
            <a:endParaRPr lang="ar-SA" sz="2400" b="1" dirty="0">
              <a:ln w="12700">
                <a:noFill/>
              </a:ln>
              <a:solidFill>
                <a:schemeClr val="bg1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pic>
        <p:nvPicPr>
          <p:cNvPr id="4" name="Among us typing - QuickSounds.com">
            <a:hlinkClick r:id="" action="ppaction://media"/>
            <a:extLst>
              <a:ext uri="{FF2B5EF4-FFF2-40B4-BE49-F238E27FC236}">
                <a16:creationId xmlns:a16="http://schemas.microsoft.com/office/drawing/2014/main" id="{68E1D0F4-8BD9-4D3F-BD53-84E98DB45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24495" y="-593725"/>
            <a:ext cx="406400" cy="40640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EEDB465A-2AD1-05F3-B182-692BCB4A795E}"/>
              </a:ext>
            </a:extLst>
          </p:cNvPr>
          <p:cNvSpPr txBox="1"/>
          <p:nvPr/>
        </p:nvSpPr>
        <p:spPr>
          <a:xfrm>
            <a:off x="2032000" y="536644"/>
            <a:ext cx="812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ar-EG" sz="1600" b="1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System is damaged!</a:t>
            </a:r>
            <a:r>
              <a:rPr lang="en-US" sz="1600" b="1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 </a:t>
            </a:r>
            <a:r>
              <a:rPr lang="ar-EG" sz="1600" b="1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Solve the question to repair it.</a:t>
            </a:r>
          </a:p>
        </p:txBody>
      </p:sp>
    </p:spTree>
    <p:extLst>
      <p:ext uri="{BB962C8B-B14F-4D97-AF65-F5344CB8AC3E}">
        <p14:creationId xmlns:p14="http://schemas.microsoft.com/office/powerpoint/2010/main" val="268752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9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" grpId="0" animBg="1"/>
      <p:bldP spid="31" grpId="0" animBg="1"/>
      <p:bldP spid="32" grpId="0" animBg="1"/>
      <p:bldP spid="3" grpId="0" build="p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ytem 1 bg">
            <a:extLst>
              <a:ext uri="{FF2B5EF4-FFF2-40B4-BE49-F238E27FC236}">
                <a16:creationId xmlns:a16="http://schemas.microsoft.com/office/drawing/2014/main" id="{29FB79A1-E9EA-0414-00C8-68D15AAC77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star num">
            <a:extLst>
              <a:ext uri="{FF2B5EF4-FFF2-40B4-BE49-F238E27FC236}">
                <a16:creationId xmlns:a16="http://schemas.microsoft.com/office/drawing/2014/main" id="{9DAFC75C-A02E-EE31-F854-7C7C262CE9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7561" y="-83911"/>
            <a:ext cx="1487261" cy="1487261"/>
          </a:xfrm>
          <a:prstGeom prst="rect">
            <a:avLst/>
          </a:prstGeom>
        </p:spPr>
      </p:pic>
      <p:pic>
        <p:nvPicPr>
          <p:cNvPr id="4" name="starrrrrrrrrr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446779" y="1813879"/>
            <a:ext cx="3031741" cy="3108323"/>
          </a:xfrm>
          <a:prstGeom prst="rect">
            <a:avLst/>
          </a:prstGeom>
        </p:spPr>
      </p:pic>
      <p:pic>
        <p:nvPicPr>
          <p:cNvPr id="12" name="خلفية السؤال">
            <a:extLst>
              <a:ext uri="{FF2B5EF4-FFF2-40B4-BE49-F238E27FC236}">
                <a16:creationId xmlns:a16="http://schemas.microsoft.com/office/drawing/2014/main" id="{296405F1-1553-9427-7250-E569B2FD8ED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371"/>
          <a:stretch>
            <a:fillRect/>
          </a:stretch>
        </p:blipFill>
        <p:spPr>
          <a:xfrm>
            <a:off x="568603" y="-190500"/>
            <a:ext cx="11054794" cy="7048500"/>
          </a:xfrm>
          <a:prstGeom prst="rect">
            <a:avLst/>
          </a:prstGeom>
        </p:spPr>
      </p:pic>
      <p:sp>
        <p:nvSpPr>
          <p:cNvPr id="13" name="السؤال">
            <a:extLst>
              <a:ext uri="{FF2B5EF4-FFF2-40B4-BE49-F238E27FC236}">
                <a16:creationId xmlns:a16="http://schemas.microsoft.com/office/drawing/2014/main" id="{2AB31AF5-DD18-0460-263F-960413367D40}"/>
              </a:ext>
            </a:extLst>
          </p:cNvPr>
          <p:cNvSpPr txBox="1"/>
          <p:nvPr/>
        </p:nvSpPr>
        <p:spPr>
          <a:xfrm>
            <a:off x="2609850" y="850900"/>
            <a:ext cx="6972300" cy="3378200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 rtl="0"/>
            <a:r>
              <a:rPr lang="en-US" sz="2400" b="1" dirty="0">
                <a:ln w="12700">
                  <a:noFill/>
                </a:ln>
                <a:solidFill>
                  <a:schemeClr val="bg1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This text is an example of a question that can be added in the designated space.</a:t>
            </a:r>
            <a:endParaRPr lang="ar-SA" sz="2400" b="1" dirty="0">
              <a:ln w="12700">
                <a:noFill/>
              </a:ln>
              <a:solidFill>
                <a:schemeClr val="bg1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14" name="اجابة خاطئة">
            <a:hlinkClick r:id="" action="ppaction://customshow?id=0&amp;return=true">
              <a:snd r:embed="rId11" name="arrow.wav"/>
            </a:hlinkClick>
            <a:hlinkHover r:id="" action="ppaction://noaction" highlightClick="1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803A0A06-BAAE-9320-0C2C-A6C00618A894}"/>
              </a:ext>
            </a:extLst>
          </p:cNvPr>
          <p:cNvSpPr/>
          <p:nvPr/>
        </p:nvSpPr>
        <p:spPr>
          <a:xfrm>
            <a:off x="4574740" y="5214605"/>
            <a:ext cx="3042521" cy="1163991"/>
          </a:xfrm>
          <a:prstGeom prst="roundRect">
            <a:avLst>
              <a:gd name="adj" fmla="val 0"/>
            </a:avLst>
          </a:prstGeom>
          <a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Wrong answer</a:t>
            </a:r>
          </a:p>
        </p:txBody>
      </p:sp>
      <p:sp>
        <p:nvSpPr>
          <p:cNvPr id="15" name="اجابة صحيحة">
            <a:hlinkClick r:id="" action="ppaction://hlinkshowjump?jump=nextslide">
              <a:snd r:embed="rId11" name="arrow.wav"/>
            </a:hlinkClick>
            <a:hlinkHover r:id="" action="ppaction://noaction" highlightClick="1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38D41267-4F8F-4378-0281-E1D766CF44B9}"/>
              </a:ext>
            </a:extLst>
          </p:cNvPr>
          <p:cNvSpPr/>
          <p:nvPr/>
        </p:nvSpPr>
        <p:spPr>
          <a:xfrm>
            <a:off x="963617" y="5214606"/>
            <a:ext cx="3042520" cy="1163991"/>
          </a:xfrm>
          <a:prstGeom prst="roundRect">
            <a:avLst>
              <a:gd name="adj" fmla="val 0"/>
            </a:avLst>
          </a:prstGeom>
          <a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Correct answer</a:t>
            </a:r>
          </a:p>
        </p:txBody>
      </p:sp>
      <p:sp>
        <p:nvSpPr>
          <p:cNvPr id="16" name="اجابة خاطئة">
            <a:hlinkClick r:id="" action="ppaction://customshow?id=0&amp;return=true">
              <a:snd r:embed="rId11" name="arrow.wav"/>
            </a:hlinkClick>
            <a:hlinkHover r:id="" action="ppaction://noaction" highlightClick="1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E3694635-9E66-C449-427C-01A11C1F0AA7}"/>
              </a:ext>
            </a:extLst>
          </p:cNvPr>
          <p:cNvSpPr/>
          <p:nvPr/>
        </p:nvSpPr>
        <p:spPr>
          <a:xfrm>
            <a:off x="8195959" y="5214605"/>
            <a:ext cx="3042521" cy="1163991"/>
          </a:xfrm>
          <a:prstGeom prst="roundRect">
            <a:avLst>
              <a:gd name="adj" fmla="val 0"/>
            </a:avLst>
          </a:prstGeom>
          <a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Wrong answer</a:t>
            </a:r>
          </a:p>
        </p:txBody>
      </p:sp>
      <p:pic>
        <p:nvPicPr>
          <p:cNvPr id="19" name="x">
            <a:hlinkClick r:id="" action="ppaction://hlinkshowjump?jump=endshow"/>
            <a:hlinkHover r:id="" action="ppaction://noaction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0BDE8D3C-CCE1-024D-E53C-C810D69144F7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  <p:pic>
        <p:nvPicPr>
          <p:cNvPr id="21" name="among us task complete - QuickSounds.com">
            <a:hlinkClick r:id="" action="ppaction://media"/>
            <a:extLst>
              <a:ext uri="{FF2B5EF4-FFF2-40B4-BE49-F238E27FC236}">
                <a16:creationId xmlns:a16="http://schemas.microsoft.com/office/drawing/2014/main" id="{F98E492B-5930-F263-176F-3E1D4BC8F3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0" end="878.78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51475" y="-596900"/>
            <a:ext cx="406400" cy="406400"/>
          </a:xfrm>
          <a:prstGeom prst="rect">
            <a:avLst/>
          </a:prstGeom>
        </p:spPr>
      </p:pic>
      <p:pic>
        <p:nvPicPr>
          <p:cNvPr id="22" name="Among us typing - QuickSounds.com">
            <a:hlinkClick r:id="" action="ppaction://media"/>
            <a:extLst>
              <a:ext uri="{FF2B5EF4-FFF2-40B4-BE49-F238E27FC236}">
                <a16:creationId xmlns:a16="http://schemas.microsoft.com/office/drawing/2014/main" id="{4A8852C0-D60A-CCC5-E542-D34AC1E691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024495" y="-593725"/>
            <a:ext cx="406400" cy="406400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1C35AA75-D1B2-3E6A-5240-EE82FC3211F7}"/>
              </a:ext>
            </a:extLst>
          </p:cNvPr>
          <p:cNvSpPr txBox="1"/>
          <p:nvPr/>
        </p:nvSpPr>
        <p:spPr>
          <a:xfrm>
            <a:off x="2032000" y="516324"/>
            <a:ext cx="812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ar-EG" sz="1600" b="1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System is damaged!</a:t>
            </a:r>
            <a:r>
              <a:rPr lang="en-US" sz="1600" b="1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 </a:t>
            </a:r>
            <a:r>
              <a:rPr lang="ar-EG" sz="1600" b="1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Solve the question to repair it.</a:t>
            </a:r>
          </a:p>
        </p:txBody>
      </p:sp>
    </p:spTree>
    <p:extLst>
      <p:ext uri="{BB962C8B-B14F-4D97-AF65-F5344CB8AC3E}">
        <p14:creationId xmlns:p14="http://schemas.microsoft.com/office/powerpoint/2010/main" val="190741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42565 -0.40972 " pathEditMode="relative" rAng="0" ptsTypes="AA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76" y="-2048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29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29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3" grpId="0" build="p"/>
      <p:bldP spid="14" grpId="0" animBg="1"/>
      <p:bldP spid="15" grpId="0" animBg="1"/>
      <p:bldP spid="16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ytem 1 bg">
            <a:extLst>
              <a:ext uri="{FF2B5EF4-FFF2-40B4-BE49-F238E27FC236}">
                <a16:creationId xmlns:a16="http://schemas.microsoft.com/office/drawing/2014/main" id="{29FB79A1-E9EA-0414-00C8-68D15AAC77F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tar num">
            <a:extLst>
              <a:ext uri="{FF2B5EF4-FFF2-40B4-BE49-F238E27FC236}">
                <a16:creationId xmlns:a16="http://schemas.microsoft.com/office/drawing/2014/main" id="{700CEE73-FF5C-E790-BD5D-48B905574C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7561" y="-83911"/>
            <a:ext cx="1487261" cy="1487261"/>
          </a:xfrm>
          <a:prstGeom prst="rect">
            <a:avLst/>
          </a:prstGeom>
        </p:spPr>
      </p:pic>
      <p:pic>
        <p:nvPicPr>
          <p:cNvPr id="4" name="starrrrrrrrrr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446779" y="1813879"/>
            <a:ext cx="3031741" cy="3108323"/>
          </a:xfrm>
          <a:prstGeom prst="rect">
            <a:avLst/>
          </a:prstGeom>
        </p:spPr>
      </p:pic>
      <p:pic>
        <p:nvPicPr>
          <p:cNvPr id="12" name="خلفية السؤال">
            <a:extLst>
              <a:ext uri="{FF2B5EF4-FFF2-40B4-BE49-F238E27FC236}">
                <a16:creationId xmlns:a16="http://schemas.microsoft.com/office/drawing/2014/main" id="{296405F1-1553-9427-7250-E569B2FD8ED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371"/>
          <a:stretch>
            <a:fillRect/>
          </a:stretch>
        </p:blipFill>
        <p:spPr>
          <a:xfrm>
            <a:off x="568603" y="-190500"/>
            <a:ext cx="11054794" cy="7048500"/>
          </a:xfrm>
          <a:prstGeom prst="rect">
            <a:avLst/>
          </a:prstGeom>
        </p:spPr>
      </p:pic>
      <p:sp>
        <p:nvSpPr>
          <p:cNvPr id="13" name="السؤال">
            <a:extLst>
              <a:ext uri="{FF2B5EF4-FFF2-40B4-BE49-F238E27FC236}">
                <a16:creationId xmlns:a16="http://schemas.microsoft.com/office/drawing/2014/main" id="{2AB31AF5-DD18-0460-263F-960413367D40}"/>
              </a:ext>
            </a:extLst>
          </p:cNvPr>
          <p:cNvSpPr txBox="1"/>
          <p:nvPr/>
        </p:nvSpPr>
        <p:spPr>
          <a:xfrm>
            <a:off x="2609850" y="850900"/>
            <a:ext cx="6972300" cy="3378200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 rtl="0"/>
            <a:r>
              <a:rPr lang="en-US" sz="2400" b="1" dirty="0">
                <a:ln w="12700">
                  <a:noFill/>
                </a:ln>
                <a:solidFill>
                  <a:schemeClr val="bg1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This text is an example of a question that can be added in the designated space.</a:t>
            </a:r>
            <a:endParaRPr lang="ar-SA" sz="2400" b="1" dirty="0">
              <a:ln w="12700">
                <a:noFill/>
              </a:ln>
              <a:solidFill>
                <a:schemeClr val="bg1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14" name="اجابة خاطئة">
            <a:hlinkClick r:id="" action="ppaction://customshow?id=0&amp;return=true">
              <a:snd r:embed="rId11" name="arrow.wav"/>
            </a:hlinkClick>
            <a:hlinkHover r:id="" action="ppaction://noaction" highlightClick="1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803A0A06-BAAE-9320-0C2C-A6C00618A894}"/>
              </a:ext>
            </a:extLst>
          </p:cNvPr>
          <p:cNvSpPr/>
          <p:nvPr/>
        </p:nvSpPr>
        <p:spPr>
          <a:xfrm>
            <a:off x="4574740" y="5214605"/>
            <a:ext cx="3042521" cy="1163991"/>
          </a:xfrm>
          <a:prstGeom prst="roundRect">
            <a:avLst>
              <a:gd name="adj" fmla="val 0"/>
            </a:avLst>
          </a:prstGeom>
          <a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Wrong answer</a:t>
            </a:r>
          </a:p>
        </p:txBody>
      </p:sp>
      <p:sp>
        <p:nvSpPr>
          <p:cNvPr id="15" name="اجابة صحيحة">
            <a:hlinkClick r:id="" action="ppaction://hlinkshowjump?jump=nextslide">
              <a:snd r:embed="rId11" name="arrow.wav"/>
            </a:hlinkClick>
            <a:hlinkHover r:id="" action="ppaction://noaction" highlightClick="1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38D41267-4F8F-4378-0281-E1D766CF44B9}"/>
              </a:ext>
            </a:extLst>
          </p:cNvPr>
          <p:cNvSpPr/>
          <p:nvPr/>
        </p:nvSpPr>
        <p:spPr>
          <a:xfrm>
            <a:off x="8204204" y="5214606"/>
            <a:ext cx="3042520" cy="1163991"/>
          </a:xfrm>
          <a:prstGeom prst="roundRect">
            <a:avLst>
              <a:gd name="adj" fmla="val 0"/>
            </a:avLst>
          </a:prstGeom>
          <a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Correct answer</a:t>
            </a:r>
          </a:p>
        </p:txBody>
      </p:sp>
      <p:sp>
        <p:nvSpPr>
          <p:cNvPr id="16" name="اجابة خاطئة">
            <a:hlinkClick r:id="" action="ppaction://customshow?id=0&amp;return=true">
              <a:snd r:embed="rId11" name="arrow.wav"/>
            </a:hlinkClick>
            <a:hlinkHover r:id="" action="ppaction://noaction" highlightClick="1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E3694635-9E66-C449-427C-01A11C1F0AA7}"/>
              </a:ext>
            </a:extLst>
          </p:cNvPr>
          <p:cNvSpPr/>
          <p:nvPr/>
        </p:nvSpPr>
        <p:spPr>
          <a:xfrm>
            <a:off x="953120" y="5214605"/>
            <a:ext cx="3042521" cy="1163991"/>
          </a:xfrm>
          <a:prstGeom prst="roundRect">
            <a:avLst>
              <a:gd name="adj" fmla="val 0"/>
            </a:avLst>
          </a:prstGeom>
          <a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Wrong answer</a:t>
            </a:r>
          </a:p>
        </p:txBody>
      </p:sp>
      <p:pic>
        <p:nvPicPr>
          <p:cNvPr id="19" name="x">
            <a:hlinkClick r:id="" action="ppaction://hlinkshowjump?jump=endshow"/>
            <a:hlinkHover r:id="" action="ppaction://noaction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0BDE8D3C-CCE1-024D-E53C-C810D69144F7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  <p:pic>
        <p:nvPicPr>
          <p:cNvPr id="21" name="among us task complete - QuickSounds.com">
            <a:hlinkClick r:id="" action="ppaction://media"/>
            <a:extLst>
              <a:ext uri="{FF2B5EF4-FFF2-40B4-BE49-F238E27FC236}">
                <a16:creationId xmlns:a16="http://schemas.microsoft.com/office/drawing/2014/main" id="{F98E492B-5930-F263-176F-3E1D4BC8F3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0" end="878.78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51475" y="-596900"/>
            <a:ext cx="406400" cy="406400"/>
          </a:xfrm>
          <a:prstGeom prst="rect">
            <a:avLst/>
          </a:prstGeom>
        </p:spPr>
      </p:pic>
      <p:pic>
        <p:nvPicPr>
          <p:cNvPr id="22" name="Among us typing - QuickSounds.com">
            <a:hlinkClick r:id="" action="ppaction://media"/>
            <a:extLst>
              <a:ext uri="{FF2B5EF4-FFF2-40B4-BE49-F238E27FC236}">
                <a16:creationId xmlns:a16="http://schemas.microsoft.com/office/drawing/2014/main" id="{4A8852C0-D60A-CCC5-E542-D34AC1E691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024495" y="-593725"/>
            <a:ext cx="406400" cy="406400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B97E3700-5527-2D2C-1C79-1467E5250BBC}"/>
              </a:ext>
            </a:extLst>
          </p:cNvPr>
          <p:cNvSpPr txBox="1"/>
          <p:nvPr/>
        </p:nvSpPr>
        <p:spPr>
          <a:xfrm>
            <a:off x="2032000" y="526484"/>
            <a:ext cx="812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ar-EG" sz="1600" b="1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System is damaged!</a:t>
            </a:r>
            <a:r>
              <a:rPr lang="en-US" sz="1600" b="1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 </a:t>
            </a:r>
            <a:r>
              <a:rPr lang="ar-EG" sz="1600" b="1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Solve the question to repair it.</a:t>
            </a:r>
          </a:p>
        </p:txBody>
      </p:sp>
    </p:spTree>
    <p:extLst>
      <p:ext uri="{BB962C8B-B14F-4D97-AF65-F5344CB8AC3E}">
        <p14:creationId xmlns:p14="http://schemas.microsoft.com/office/powerpoint/2010/main" val="105462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42565 -0.40972 " pathEditMode="relative" rAng="0" ptsTypes="AA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76" y="-2048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29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29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3" grpId="0" build="p"/>
      <p:bldP spid="14" grpId="0" animBg="1"/>
      <p:bldP spid="15" grpId="0" animBg="1"/>
      <p:bldP spid="16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ytem 1 bg">
            <a:extLst>
              <a:ext uri="{FF2B5EF4-FFF2-40B4-BE49-F238E27FC236}">
                <a16:creationId xmlns:a16="http://schemas.microsoft.com/office/drawing/2014/main" id="{29FB79A1-E9EA-0414-00C8-68D15AAC77F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star num">
            <a:extLst>
              <a:ext uri="{FF2B5EF4-FFF2-40B4-BE49-F238E27FC236}">
                <a16:creationId xmlns:a16="http://schemas.microsoft.com/office/drawing/2014/main" id="{FEFDABD5-5F40-1B34-8CE8-ED35084C8A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7561" y="-83911"/>
            <a:ext cx="1487261" cy="1487261"/>
          </a:xfrm>
          <a:prstGeom prst="rect">
            <a:avLst/>
          </a:prstGeom>
        </p:spPr>
      </p:pic>
      <p:pic>
        <p:nvPicPr>
          <p:cNvPr id="4" name="starrrrrrrrrr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446779" y="1813879"/>
            <a:ext cx="3031741" cy="3108323"/>
          </a:xfrm>
          <a:prstGeom prst="rect">
            <a:avLst/>
          </a:prstGeom>
        </p:spPr>
      </p:pic>
      <p:pic>
        <p:nvPicPr>
          <p:cNvPr id="12" name="خلفية السؤال">
            <a:extLst>
              <a:ext uri="{FF2B5EF4-FFF2-40B4-BE49-F238E27FC236}">
                <a16:creationId xmlns:a16="http://schemas.microsoft.com/office/drawing/2014/main" id="{296405F1-1553-9427-7250-E569B2FD8ED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371"/>
          <a:stretch>
            <a:fillRect/>
          </a:stretch>
        </p:blipFill>
        <p:spPr>
          <a:xfrm>
            <a:off x="568603" y="-190500"/>
            <a:ext cx="11054794" cy="7048500"/>
          </a:xfrm>
          <a:prstGeom prst="rect">
            <a:avLst/>
          </a:prstGeom>
        </p:spPr>
      </p:pic>
      <p:sp>
        <p:nvSpPr>
          <p:cNvPr id="13" name="السؤال">
            <a:extLst>
              <a:ext uri="{FF2B5EF4-FFF2-40B4-BE49-F238E27FC236}">
                <a16:creationId xmlns:a16="http://schemas.microsoft.com/office/drawing/2014/main" id="{2AB31AF5-DD18-0460-263F-960413367D40}"/>
              </a:ext>
            </a:extLst>
          </p:cNvPr>
          <p:cNvSpPr txBox="1"/>
          <p:nvPr/>
        </p:nvSpPr>
        <p:spPr>
          <a:xfrm>
            <a:off x="2609850" y="850900"/>
            <a:ext cx="6972300" cy="3378200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 rtl="0"/>
            <a:r>
              <a:rPr lang="en-US" sz="2400" b="1" dirty="0">
                <a:ln w="12700">
                  <a:noFill/>
                </a:ln>
                <a:solidFill>
                  <a:schemeClr val="bg1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This text is an example of a question that can be added in the designated space.</a:t>
            </a:r>
            <a:endParaRPr lang="ar-SA" sz="2400" b="1" dirty="0">
              <a:ln w="12700">
                <a:noFill/>
              </a:ln>
              <a:solidFill>
                <a:schemeClr val="bg1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14" name="اجابة خاطئة">
            <a:hlinkClick r:id="" action="ppaction://customshow?id=0&amp;return=true">
              <a:snd r:embed="rId11" name="arrow.wav"/>
            </a:hlinkClick>
            <a:hlinkHover r:id="" action="ppaction://noaction" highlightClick="1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803A0A06-BAAE-9320-0C2C-A6C00618A894}"/>
              </a:ext>
            </a:extLst>
          </p:cNvPr>
          <p:cNvSpPr/>
          <p:nvPr/>
        </p:nvSpPr>
        <p:spPr>
          <a:xfrm>
            <a:off x="8193612" y="5214605"/>
            <a:ext cx="3042521" cy="1163991"/>
          </a:xfrm>
          <a:prstGeom prst="roundRect">
            <a:avLst>
              <a:gd name="adj" fmla="val 0"/>
            </a:avLst>
          </a:prstGeom>
          <a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Wrong answer</a:t>
            </a:r>
          </a:p>
        </p:txBody>
      </p:sp>
      <p:sp>
        <p:nvSpPr>
          <p:cNvPr id="15" name="اجابة صحيحة">
            <a:hlinkClick r:id="" action="ppaction://hlinkshowjump?jump=nextslide">
              <a:snd r:embed="rId11" name="arrow.wav"/>
            </a:hlinkClick>
            <a:hlinkHover r:id="" action="ppaction://noaction" highlightClick="1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38D41267-4F8F-4378-0281-E1D766CF44B9}"/>
              </a:ext>
            </a:extLst>
          </p:cNvPr>
          <p:cNvSpPr/>
          <p:nvPr/>
        </p:nvSpPr>
        <p:spPr>
          <a:xfrm>
            <a:off x="4619625" y="5214606"/>
            <a:ext cx="3042520" cy="1163991"/>
          </a:xfrm>
          <a:prstGeom prst="roundRect">
            <a:avLst>
              <a:gd name="adj" fmla="val 0"/>
            </a:avLst>
          </a:prstGeom>
          <a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Correct answer</a:t>
            </a:r>
          </a:p>
        </p:txBody>
      </p:sp>
      <p:sp>
        <p:nvSpPr>
          <p:cNvPr id="16" name="اجابة خاطئة">
            <a:hlinkClick r:id="" action="ppaction://customshow?id=0&amp;return=true">
              <a:snd r:embed="rId11" name="arrow.wav"/>
            </a:hlinkClick>
            <a:hlinkHover r:id="" action="ppaction://noaction" highlightClick="1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E3694635-9E66-C449-427C-01A11C1F0AA7}"/>
              </a:ext>
            </a:extLst>
          </p:cNvPr>
          <p:cNvSpPr/>
          <p:nvPr/>
        </p:nvSpPr>
        <p:spPr>
          <a:xfrm>
            <a:off x="953120" y="5214605"/>
            <a:ext cx="3042521" cy="1163991"/>
          </a:xfrm>
          <a:prstGeom prst="roundRect">
            <a:avLst>
              <a:gd name="adj" fmla="val 0"/>
            </a:avLst>
          </a:prstGeom>
          <a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Wrong answer</a:t>
            </a:r>
          </a:p>
        </p:txBody>
      </p:sp>
      <p:pic>
        <p:nvPicPr>
          <p:cNvPr id="19" name="x">
            <a:hlinkClick r:id="" action="ppaction://hlinkshowjump?jump=endshow"/>
            <a:hlinkHover r:id="" action="ppaction://noaction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0BDE8D3C-CCE1-024D-E53C-C810D69144F7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  <p:pic>
        <p:nvPicPr>
          <p:cNvPr id="21" name="among us task complete - QuickSounds.com">
            <a:hlinkClick r:id="" action="ppaction://media"/>
            <a:extLst>
              <a:ext uri="{FF2B5EF4-FFF2-40B4-BE49-F238E27FC236}">
                <a16:creationId xmlns:a16="http://schemas.microsoft.com/office/drawing/2014/main" id="{F98E492B-5930-F263-176F-3E1D4BC8F3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0" end="878.78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51475" y="-596900"/>
            <a:ext cx="406400" cy="406400"/>
          </a:xfrm>
          <a:prstGeom prst="rect">
            <a:avLst/>
          </a:prstGeom>
        </p:spPr>
      </p:pic>
      <p:pic>
        <p:nvPicPr>
          <p:cNvPr id="22" name="Among us typing - QuickSounds.com">
            <a:hlinkClick r:id="" action="ppaction://media"/>
            <a:extLst>
              <a:ext uri="{FF2B5EF4-FFF2-40B4-BE49-F238E27FC236}">
                <a16:creationId xmlns:a16="http://schemas.microsoft.com/office/drawing/2014/main" id="{4A8852C0-D60A-CCC5-E542-D34AC1E691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024495" y="-593725"/>
            <a:ext cx="406400" cy="406400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67C5E622-6CDB-1E26-4EBB-0F533E298603}"/>
              </a:ext>
            </a:extLst>
          </p:cNvPr>
          <p:cNvSpPr txBox="1"/>
          <p:nvPr/>
        </p:nvSpPr>
        <p:spPr>
          <a:xfrm>
            <a:off x="2032000" y="526484"/>
            <a:ext cx="812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ar-EG" sz="1600" b="1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System is damaged!</a:t>
            </a:r>
            <a:r>
              <a:rPr lang="en-US" sz="1600" b="1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 </a:t>
            </a:r>
            <a:r>
              <a:rPr lang="ar-EG" sz="1600" b="1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Solve the question to repair it.</a:t>
            </a:r>
          </a:p>
        </p:txBody>
      </p:sp>
    </p:spTree>
    <p:extLst>
      <p:ext uri="{BB962C8B-B14F-4D97-AF65-F5344CB8AC3E}">
        <p14:creationId xmlns:p14="http://schemas.microsoft.com/office/powerpoint/2010/main" val="354469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42565 -0.40972 " pathEditMode="relative" rAng="0" ptsTypes="AA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76" y="-2048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29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29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3" grpId="0" build="p"/>
      <p:bldP spid="14" grpId="0" animBg="1"/>
      <p:bldP spid="15" grpId="0" animBg="1"/>
      <p:bldP spid="16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ytem 1 bg">
            <a:extLst>
              <a:ext uri="{FF2B5EF4-FFF2-40B4-BE49-F238E27FC236}">
                <a16:creationId xmlns:a16="http://schemas.microsoft.com/office/drawing/2014/main" id="{29FB79A1-E9EA-0414-00C8-68D15AAC77F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star num">
            <a:extLst>
              <a:ext uri="{FF2B5EF4-FFF2-40B4-BE49-F238E27FC236}">
                <a16:creationId xmlns:a16="http://schemas.microsoft.com/office/drawing/2014/main" id="{85C9F6EA-5CD9-85F2-1A97-43379AD659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7561" y="-83911"/>
            <a:ext cx="1487261" cy="1487261"/>
          </a:xfrm>
          <a:prstGeom prst="rect">
            <a:avLst/>
          </a:prstGeom>
        </p:spPr>
      </p:pic>
      <p:pic>
        <p:nvPicPr>
          <p:cNvPr id="4" name="starrrrrrrrrr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446779" y="1813879"/>
            <a:ext cx="3031741" cy="3108323"/>
          </a:xfrm>
          <a:prstGeom prst="rect">
            <a:avLst/>
          </a:prstGeom>
        </p:spPr>
      </p:pic>
      <p:pic>
        <p:nvPicPr>
          <p:cNvPr id="12" name="خلفية السؤال">
            <a:extLst>
              <a:ext uri="{FF2B5EF4-FFF2-40B4-BE49-F238E27FC236}">
                <a16:creationId xmlns:a16="http://schemas.microsoft.com/office/drawing/2014/main" id="{296405F1-1553-9427-7250-E569B2FD8ED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371"/>
          <a:stretch>
            <a:fillRect/>
          </a:stretch>
        </p:blipFill>
        <p:spPr>
          <a:xfrm>
            <a:off x="568603" y="-190500"/>
            <a:ext cx="11054794" cy="7048500"/>
          </a:xfrm>
          <a:prstGeom prst="rect">
            <a:avLst/>
          </a:prstGeom>
        </p:spPr>
      </p:pic>
      <p:sp>
        <p:nvSpPr>
          <p:cNvPr id="13" name="السؤال">
            <a:extLst>
              <a:ext uri="{FF2B5EF4-FFF2-40B4-BE49-F238E27FC236}">
                <a16:creationId xmlns:a16="http://schemas.microsoft.com/office/drawing/2014/main" id="{2AB31AF5-DD18-0460-263F-960413367D40}"/>
              </a:ext>
            </a:extLst>
          </p:cNvPr>
          <p:cNvSpPr txBox="1"/>
          <p:nvPr/>
        </p:nvSpPr>
        <p:spPr>
          <a:xfrm>
            <a:off x="2609850" y="850900"/>
            <a:ext cx="6972300" cy="3378200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 rtl="0"/>
            <a:r>
              <a:rPr lang="en-US" sz="2400" b="1" dirty="0">
                <a:ln w="12700">
                  <a:noFill/>
                </a:ln>
                <a:solidFill>
                  <a:schemeClr val="bg1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This text is an example of a question that can be added in the designated space.</a:t>
            </a:r>
            <a:endParaRPr lang="ar-SA" sz="2400" b="1" dirty="0">
              <a:ln w="12700">
                <a:noFill/>
              </a:ln>
              <a:solidFill>
                <a:schemeClr val="bg1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14" name="اجابة خاطئة">
            <a:hlinkClick r:id="" action="ppaction://customshow?id=0&amp;return=true">
              <a:snd r:embed="rId11" name="arrow.wav"/>
            </a:hlinkClick>
            <a:hlinkHover r:id="" action="ppaction://noaction" highlightClick="1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803A0A06-BAAE-9320-0C2C-A6C00618A894}"/>
              </a:ext>
            </a:extLst>
          </p:cNvPr>
          <p:cNvSpPr/>
          <p:nvPr/>
        </p:nvSpPr>
        <p:spPr>
          <a:xfrm>
            <a:off x="4574740" y="5214605"/>
            <a:ext cx="3042521" cy="1163991"/>
          </a:xfrm>
          <a:prstGeom prst="roundRect">
            <a:avLst>
              <a:gd name="adj" fmla="val 0"/>
            </a:avLst>
          </a:prstGeom>
          <a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Wrong answer</a:t>
            </a:r>
          </a:p>
        </p:txBody>
      </p:sp>
      <p:sp>
        <p:nvSpPr>
          <p:cNvPr id="15" name="اجابة صحيحة">
            <a:hlinkClick r:id="" action="ppaction://hlinkshowjump?jump=nextslide">
              <a:snd r:embed="rId11" name="arrow.wav"/>
            </a:hlinkClick>
            <a:hlinkHover r:id="" action="ppaction://noaction" highlightClick="1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38D41267-4F8F-4378-0281-E1D766CF44B9}"/>
              </a:ext>
            </a:extLst>
          </p:cNvPr>
          <p:cNvSpPr/>
          <p:nvPr/>
        </p:nvSpPr>
        <p:spPr>
          <a:xfrm>
            <a:off x="982663" y="5214606"/>
            <a:ext cx="3042520" cy="1163991"/>
          </a:xfrm>
          <a:prstGeom prst="roundRect">
            <a:avLst>
              <a:gd name="adj" fmla="val 0"/>
            </a:avLst>
          </a:prstGeom>
          <a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Correct answer</a:t>
            </a:r>
          </a:p>
        </p:txBody>
      </p:sp>
      <p:sp>
        <p:nvSpPr>
          <p:cNvPr id="16" name="اجابة خاطئة">
            <a:hlinkClick r:id="" action="ppaction://customshow?id=0&amp;return=true">
              <a:snd r:embed="rId11" name="arrow.wav"/>
            </a:hlinkClick>
            <a:hlinkHover r:id="" action="ppaction://noaction" highlightClick="1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E3694635-9E66-C449-427C-01A11C1F0AA7}"/>
              </a:ext>
            </a:extLst>
          </p:cNvPr>
          <p:cNvSpPr/>
          <p:nvPr/>
        </p:nvSpPr>
        <p:spPr>
          <a:xfrm>
            <a:off x="8195959" y="5214605"/>
            <a:ext cx="3042521" cy="1163991"/>
          </a:xfrm>
          <a:prstGeom prst="roundRect">
            <a:avLst>
              <a:gd name="adj" fmla="val 0"/>
            </a:avLst>
          </a:prstGeom>
          <a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 rtl="0"/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Wrong answer</a:t>
            </a:r>
          </a:p>
        </p:txBody>
      </p:sp>
      <p:pic>
        <p:nvPicPr>
          <p:cNvPr id="19" name="x">
            <a:hlinkClick r:id="" action="ppaction://hlinkshowjump?jump=endshow"/>
            <a:hlinkHover r:id="" action="ppaction://noaction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0BDE8D3C-CCE1-024D-E53C-C810D69144F7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97" y="85564"/>
            <a:ext cx="388498" cy="388498"/>
          </a:xfrm>
          <a:prstGeom prst="rect">
            <a:avLst/>
          </a:prstGeom>
        </p:spPr>
      </p:pic>
      <p:pic>
        <p:nvPicPr>
          <p:cNvPr id="21" name="among us task complete - QuickSounds.com">
            <a:hlinkClick r:id="" action="ppaction://media"/>
            <a:extLst>
              <a:ext uri="{FF2B5EF4-FFF2-40B4-BE49-F238E27FC236}">
                <a16:creationId xmlns:a16="http://schemas.microsoft.com/office/drawing/2014/main" id="{F98E492B-5930-F263-176F-3E1D4BC8F3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0" end="878.78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51475" y="-596900"/>
            <a:ext cx="406400" cy="406400"/>
          </a:xfrm>
          <a:prstGeom prst="rect">
            <a:avLst/>
          </a:prstGeom>
        </p:spPr>
      </p:pic>
      <p:pic>
        <p:nvPicPr>
          <p:cNvPr id="22" name="Among us typing - QuickSounds.com">
            <a:hlinkClick r:id="" action="ppaction://media"/>
            <a:extLst>
              <a:ext uri="{FF2B5EF4-FFF2-40B4-BE49-F238E27FC236}">
                <a16:creationId xmlns:a16="http://schemas.microsoft.com/office/drawing/2014/main" id="{4A8852C0-D60A-CCC5-E542-D34AC1E691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024495" y="-593725"/>
            <a:ext cx="406400" cy="406400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344AFDD9-6172-716C-F67A-401906787F9A}"/>
              </a:ext>
            </a:extLst>
          </p:cNvPr>
          <p:cNvSpPr txBox="1"/>
          <p:nvPr/>
        </p:nvSpPr>
        <p:spPr>
          <a:xfrm>
            <a:off x="2032000" y="526484"/>
            <a:ext cx="812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ar-EG" sz="1600" b="1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System is damaged!</a:t>
            </a:r>
            <a:r>
              <a:rPr lang="en-US" sz="1600" b="1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 </a:t>
            </a:r>
            <a:r>
              <a:rPr lang="ar-EG" sz="1600" b="1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Solve the question to repair it.</a:t>
            </a:r>
          </a:p>
        </p:txBody>
      </p:sp>
    </p:spTree>
    <p:extLst>
      <p:ext uri="{BB962C8B-B14F-4D97-AF65-F5344CB8AC3E}">
        <p14:creationId xmlns:p14="http://schemas.microsoft.com/office/powerpoint/2010/main" val="375140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42565 -0.40972 " pathEditMode="relative" rAng="0" ptsTypes="AA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76" y="-2048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29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203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29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3" grpId="0" build="p"/>
      <p:bldP spid="14" grpId="0" animBg="1"/>
      <p:bldP spid="15" grpId="0" animBg="1"/>
      <p:bldP spid="16" grpId="0" animBg="1"/>
      <p:bldP spid="2" grpId="0"/>
    </p:bldLst>
  </p:timing>
</p:sld>
</file>

<file path=ppt/theme/theme1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"/>
        <a:ea typeface=""/>
        <a:cs typeface="Montserrat"/>
      </a:majorFont>
      <a:minorFont>
        <a:latin typeface="Montserrat"/>
        <a:ea typeface=""/>
        <a:cs typeface="Montserra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618</Words>
  <Application>Microsoft Office PowerPoint</Application>
  <PresentationFormat>شاشة عريضة</PresentationFormat>
  <Paragraphs>78</Paragraphs>
  <Slides>14</Slides>
  <Notes>12</Notes>
  <HiddenSlides>3</HiddenSlides>
  <MMClips>19</MMClips>
  <ScaleCrop>false</ScaleCrop>
  <HeadingPairs>
    <vt:vector size="8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  <vt:variant>
        <vt:lpstr>عروض مخصصة</vt:lpstr>
      </vt:variant>
      <vt:variant>
        <vt:i4>1</vt:i4>
      </vt:variant>
    </vt:vector>
  </HeadingPairs>
  <TitlesOfParts>
    <vt:vector size="20" baseType="lpstr">
      <vt:lpstr>Montserrat</vt:lpstr>
      <vt:lpstr>Arial</vt:lpstr>
      <vt:lpstr>Montserrat Medium</vt:lpstr>
      <vt:lpstr>Calibri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Usage Instructions</vt:lpstr>
      <vt:lpstr>اجابة خاطئة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Hasan Selim</cp:lastModifiedBy>
  <cp:revision>544</cp:revision>
  <dcterms:created xsi:type="dcterms:W3CDTF">2021-02-24T13:00:27Z</dcterms:created>
  <dcterms:modified xsi:type="dcterms:W3CDTF">2026-06-13T13:39:05Z</dcterms:modified>
</cp:coreProperties>
</file>