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autoCompressPictures="0">
  <p:sldMasterIdLst>
    <p:sldMasterId id="2147483648" r:id="rId4"/>
    <p:sldMasterId id="2147483656" r:id="rId5"/>
  </p:sldMasterIdLst>
  <p:notesMasterIdLst>
    <p:notesMasterId r:id="rId37"/>
  </p:notesMasterIdLst>
  <p:sldIdLst>
    <p:sldId id="263" r:id="rId6"/>
    <p:sldId id="475" r:id="rId7"/>
    <p:sldId id="256" r:id="rId8"/>
    <p:sldId id="265" r:id="rId9"/>
    <p:sldId id="476" r:id="rId10"/>
    <p:sldId id="269" r:id="rId11"/>
    <p:sldId id="477" r:id="rId12"/>
    <p:sldId id="272" r:id="rId13"/>
    <p:sldId id="478" r:id="rId14"/>
    <p:sldId id="275" r:id="rId15"/>
    <p:sldId id="479" r:id="rId16"/>
    <p:sldId id="278" r:id="rId17"/>
    <p:sldId id="480" r:id="rId18"/>
    <p:sldId id="281" r:id="rId19"/>
    <p:sldId id="481" r:id="rId20"/>
    <p:sldId id="284" r:id="rId21"/>
    <p:sldId id="482" r:id="rId22"/>
    <p:sldId id="287" r:id="rId23"/>
    <p:sldId id="488" r:id="rId24"/>
    <p:sldId id="290" r:id="rId25"/>
    <p:sldId id="489" r:id="rId26"/>
    <p:sldId id="293" r:id="rId27"/>
    <p:sldId id="485" r:id="rId28"/>
    <p:sldId id="296" r:id="rId29"/>
    <p:sldId id="491" r:id="rId30"/>
    <p:sldId id="299" r:id="rId31"/>
    <p:sldId id="490" r:id="rId32"/>
    <p:sldId id="302" r:id="rId33"/>
    <p:sldId id="474" r:id="rId34"/>
    <p:sldId id="492" r:id="rId35"/>
    <p:sldId id="493" r:id="rId36"/>
  </p:sldIdLst>
  <p:sldSz cx="12192000" cy="6858000"/>
  <p:notesSz cx="6858000" cy="9144000"/>
  <p:embeddedFontLst>
    <p:embeddedFont>
      <p:font typeface="Arial Black" panose="020B0A04020102020204" pitchFamily="34" charset="0"/>
      <p:bold r:id="rId38"/>
    </p:embeddedFont>
    <p:embeddedFont>
      <p:font typeface="Montserrat" pitchFamily="2" charset="0"/>
      <p:regular r:id="rId39"/>
      <p:bold r:id="rId40"/>
      <p:italic r:id="rId41"/>
      <p:boldItalic r:id="rId42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المقدمة" id="{998FE7C4-4244-4827-80FD-14ED3A7FFE39}">
          <p14:sldIdLst>
            <p14:sldId id="263"/>
            <p14:sldId id="475"/>
          </p14:sldIdLst>
        </p14:section>
        <p14:section name="Q1" id="{0C2AD059-8FD0-444E-9A76-743293FB6357}">
          <p14:sldIdLst>
            <p14:sldId id="256"/>
            <p14:sldId id="265"/>
          </p14:sldIdLst>
        </p14:section>
        <p14:section name="Q2" id="{F94C211B-F952-4378-80A7-4AE06B71B36D}">
          <p14:sldIdLst>
            <p14:sldId id="476"/>
            <p14:sldId id="269"/>
          </p14:sldIdLst>
        </p14:section>
        <p14:section name="Q3" id="{11555149-3731-4EC6-94D4-9A9D7B58E4D1}">
          <p14:sldIdLst>
            <p14:sldId id="477"/>
            <p14:sldId id="272"/>
          </p14:sldIdLst>
        </p14:section>
        <p14:section name="Q4" id="{8BEBECA6-727E-4580-8617-2413B74FC396}">
          <p14:sldIdLst>
            <p14:sldId id="478"/>
            <p14:sldId id="275"/>
          </p14:sldIdLst>
        </p14:section>
        <p14:section name="Q5" id="{53CBBEB1-45B2-4961-BD7C-6726A4E30DC0}">
          <p14:sldIdLst>
            <p14:sldId id="479"/>
            <p14:sldId id="278"/>
          </p14:sldIdLst>
        </p14:section>
        <p14:section name="Q6" id="{194A2F3A-854B-4678-A12C-25D93C1D400A}">
          <p14:sldIdLst>
            <p14:sldId id="480"/>
            <p14:sldId id="281"/>
          </p14:sldIdLst>
        </p14:section>
        <p14:section name="Q7" id="{DA2C8177-AA9A-48CF-8633-1D1FA59D3741}">
          <p14:sldIdLst>
            <p14:sldId id="481"/>
            <p14:sldId id="284"/>
          </p14:sldIdLst>
        </p14:section>
        <p14:section name="Q8" id="{CE35DB9C-CC45-4C4C-8D0B-C2E6435FE9E8}">
          <p14:sldIdLst>
            <p14:sldId id="482"/>
            <p14:sldId id="287"/>
          </p14:sldIdLst>
        </p14:section>
        <p14:section name="Q9" id="{A944923D-42D8-4691-A1D6-AF7E7EBE7B58}">
          <p14:sldIdLst>
            <p14:sldId id="488"/>
            <p14:sldId id="290"/>
          </p14:sldIdLst>
        </p14:section>
        <p14:section name="Q10" id="{7B7E7B87-1D2A-4E32-9251-08C52209F17A}">
          <p14:sldIdLst>
            <p14:sldId id="489"/>
            <p14:sldId id="293"/>
          </p14:sldIdLst>
        </p14:section>
        <p14:section name="Q11" id="{7B485E14-B764-48EE-AD11-FA313A0F9BFC}">
          <p14:sldIdLst>
            <p14:sldId id="485"/>
            <p14:sldId id="296"/>
          </p14:sldIdLst>
        </p14:section>
        <p14:section name="Q12" id="{506158D8-BE8A-49BB-B0BE-28B925B1192C}">
          <p14:sldIdLst>
            <p14:sldId id="491"/>
            <p14:sldId id="299"/>
          </p14:sldIdLst>
        </p14:section>
        <p14:section name="Q13" id="{6B380445-9425-420B-96E0-ACD2CC33EF86}">
          <p14:sldIdLst>
            <p14:sldId id="490"/>
            <p14:sldId id="302"/>
          </p14:sldIdLst>
        </p14:section>
        <p14:section name="winning" id="{DCD70717-EB2C-4A3B-888A-E4F3FF58F706}">
          <p14:sldIdLst>
            <p14:sldId id="474"/>
          </p14:sldIdLst>
        </p14:section>
        <p14:section name="Usage Instructions" id="{0C14C249-11D8-4619-9FD5-3F9D52FA0A23}">
          <p14:sldIdLst>
            <p14:sldId id="492"/>
            <p14:sldId id="49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931" userDrawn="1">
          <p15:clr>
            <a:srgbClr val="A4A3A4"/>
          </p15:clr>
        </p15:guide>
        <p15:guide id="2" pos="3953" userDrawn="1">
          <p15:clr>
            <a:srgbClr val="A4A3A4"/>
          </p15:clr>
        </p15:guide>
        <p15:guide id="3" pos="3749" userDrawn="1">
          <p15:clr>
            <a:srgbClr val="A4A3A4"/>
          </p15:clr>
        </p15:guide>
        <p15:guide id="4" pos="937" userDrawn="1">
          <p15:clr>
            <a:srgbClr val="A4A3A4"/>
          </p15:clr>
        </p15:guide>
        <p15:guide id="5" pos="6788" userDrawn="1">
          <p15:clr>
            <a:srgbClr val="A4A3A4"/>
          </p15:clr>
        </p15:guide>
        <p15:guide id="6" orient="horz" pos="363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FF85"/>
    <a:srgbClr val="92D050"/>
    <a:srgbClr val="F88008"/>
    <a:srgbClr val="080E1A"/>
    <a:srgbClr val="ECBD43"/>
    <a:srgbClr val="FDC643"/>
    <a:srgbClr val="3567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2602" autoAdjust="0"/>
    <p:restoredTop sz="94660"/>
  </p:normalViewPr>
  <p:slideViewPr>
    <p:cSldViewPr snapToGrid="0" showGuides="1">
      <p:cViewPr varScale="1">
        <p:scale>
          <a:sx n="98" d="100"/>
          <a:sy n="98" d="100"/>
        </p:scale>
        <p:origin x="102" y="366"/>
      </p:cViewPr>
      <p:guideLst>
        <p:guide orient="horz" pos="2931"/>
        <p:guide pos="3953"/>
        <p:guide pos="3749"/>
        <p:guide pos="937"/>
        <p:guide pos="6788"/>
        <p:guide orient="horz" pos="363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2.fntdata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5.fntdata"/><Relationship Id="rId47" Type="http://schemas.microsoft.com/office/2016/11/relationships/changesInfo" Target="changesInfos/changesInfo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font" Target="fonts/font1.fntdata"/><Relationship Id="rId46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font" Target="fonts/font4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anna Gumpelmeyer" userId="45e238fb-232b-45ab-b38f-a2e16325817a" providerId="ADAL" clId="{4E477C92-17AB-E745-9423-9EDF0687D7DC}"/>
    <pc:docChg chg="delSld modSection">
      <pc:chgData name="Johanna Gumpelmeyer" userId="45e238fb-232b-45ab-b38f-a2e16325817a" providerId="ADAL" clId="{4E477C92-17AB-E745-9423-9EDF0687D7DC}" dt="2022-01-07T12:26:17.449" v="0" actId="2696"/>
      <pc:docMkLst>
        <pc:docMk/>
      </pc:docMkLst>
      <pc:sldChg chg="del">
        <pc:chgData name="Johanna Gumpelmeyer" userId="45e238fb-232b-45ab-b38f-a2e16325817a" providerId="ADAL" clId="{4E477C92-17AB-E745-9423-9EDF0687D7DC}" dt="2022-01-07T12:26:17.449" v="0" actId="2696"/>
        <pc:sldMkLst>
          <pc:docMk/>
          <pc:sldMk cId="3490040762" sldId="26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>
                <a:latin typeface="Montserrat" pitchFamily="2" charset="0"/>
              </a:defRPr>
            </a:lvl1pPr>
          </a:lstStyle>
          <a:p>
            <a:endParaRPr lang="ar-SA" dirty="0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>
                <a:latin typeface="Montserrat" pitchFamily="2" charset="0"/>
              </a:defRPr>
            </a:lvl1pPr>
          </a:lstStyle>
          <a:p>
            <a:fld id="{C75C4D5D-8511-48B7-8264-D90FAF4EBE35}" type="datetimeFigureOut">
              <a:rPr lang="ar-SA" smtClean="0"/>
              <a:pPr/>
              <a:t>27/11/1447</a:t>
            </a:fld>
            <a:endParaRPr lang="ar-SA" dirty="0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 dirty="0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>
                <a:latin typeface="Montserrat" pitchFamily="2" charset="0"/>
              </a:defRPr>
            </a:lvl1pPr>
          </a:lstStyle>
          <a:p>
            <a:endParaRPr lang="ar-SA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>
                <a:latin typeface="Montserrat" pitchFamily="2" charset="0"/>
              </a:defRPr>
            </a:lvl1pPr>
          </a:lstStyle>
          <a:p>
            <a:fld id="{B873DC08-6323-43DF-887C-AFE50473C8EF}" type="slidenum">
              <a:rPr lang="ar-SA" smtClean="0"/>
              <a:pPr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426547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Montserrat" pitchFamily="2" charset="0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E9E01D-739D-8716-FFA3-DAE840A5D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>
            <a:extLst>
              <a:ext uri="{FF2B5EF4-FFF2-40B4-BE49-F238E27FC236}">
                <a16:creationId xmlns:a16="http://schemas.microsoft.com/office/drawing/2014/main" id="{A2E72EAC-4BC5-6221-75DC-6E248CBC16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>
            <a:extLst>
              <a:ext uri="{FF2B5EF4-FFF2-40B4-BE49-F238E27FC236}">
                <a16:creationId xmlns:a16="http://schemas.microsoft.com/office/drawing/2014/main" id="{330ABBC5-DDCD-752D-B2B1-19CC1D5D69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97DF10A3-203E-FD28-CBF9-C2E571F13C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BE34E-00FD-4E00-AA7A-1706DD9907DB}" type="slidenum">
              <a:rPr kumimoji="0" lang="ar-E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ar-EG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34797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8995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6131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0084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3132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3793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ربع نص 7">
            <a:extLst>
              <a:ext uri="{FF2B5EF4-FFF2-40B4-BE49-F238E27FC236}">
                <a16:creationId xmlns:a16="http://schemas.microsoft.com/office/drawing/2014/main" id="{E3263395-9781-4794-BD81-7A0DB6855226}"/>
              </a:ext>
            </a:extLst>
          </p:cNvPr>
          <p:cNvSpPr txBox="1"/>
          <p:nvPr userDrawn="1"/>
        </p:nvSpPr>
        <p:spPr>
          <a:xfrm>
            <a:off x="2141220" y="-339943"/>
            <a:ext cx="79095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template was downloaded  from  (ingez-ppt.com): a website specialized in designing PowerPoint templates</a:t>
            </a:r>
            <a:endParaRPr lang="ar-EG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933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.mp3"/><Relationship Id="rId7" Type="http://schemas.openxmlformats.org/officeDocument/2006/relationships/image" Target="../media/image2.png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audio" Target="../media/audio1.wav"/><Relationship Id="rId5" Type="http://schemas.openxmlformats.org/officeDocument/2006/relationships/image" Target="../media/image1.jp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2.wav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7" Type="http://schemas.openxmlformats.org/officeDocument/2006/relationships/image" Target="../media/image2.png"/><Relationship Id="rId2" Type="http://schemas.openxmlformats.org/officeDocument/2006/relationships/audio" Target="NULL" TargetMode="External"/><Relationship Id="rId1" Type="http://schemas.openxmlformats.org/officeDocument/2006/relationships/tags" Target="../tags/tag10.xml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media" Target="../media/media6.wav"/><Relationship Id="rId13" Type="http://schemas.openxmlformats.org/officeDocument/2006/relationships/image" Target="../media/image3.png"/><Relationship Id="rId3" Type="http://schemas.openxmlformats.org/officeDocument/2006/relationships/audio" Target="../media/media3.mp3"/><Relationship Id="rId7" Type="http://schemas.openxmlformats.org/officeDocument/2006/relationships/audio" Target="../media/media5.mp3"/><Relationship Id="rId12" Type="http://schemas.openxmlformats.org/officeDocument/2006/relationships/audio" Target="../media/audio3.wav"/><Relationship Id="rId2" Type="http://schemas.microsoft.com/office/2007/relationships/media" Target="../media/media3.mp3"/><Relationship Id="rId16" Type="http://schemas.openxmlformats.org/officeDocument/2006/relationships/image" Target="../media/image2.png"/><Relationship Id="rId1" Type="http://schemas.openxmlformats.org/officeDocument/2006/relationships/tags" Target="../tags/tag11.xml"/><Relationship Id="rId6" Type="http://schemas.microsoft.com/office/2007/relationships/media" Target="../media/media5.mp3"/><Relationship Id="rId11" Type="http://schemas.openxmlformats.org/officeDocument/2006/relationships/image" Target="../media/image1.jpg"/><Relationship Id="rId5" Type="http://schemas.microsoft.com/office/2007/relationships/media" Target="../media/media4.wav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.xml"/><Relationship Id="rId4" Type="http://schemas.openxmlformats.org/officeDocument/2006/relationships/audio" Target="NULL" TargetMode="External"/><Relationship Id="rId9" Type="http://schemas.openxmlformats.org/officeDocument/2006/relationships/audio" Target="../media/media6.wav"/><Relationship Id="rId1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7" Type="http://schemas.openxmlformats.org/officeDocument/2006/relationships/image" Target="../media/image2.png"/><Relationship Id="rId2" Type="http://schemas.openxmlformats.org/officeDocument/2006/relationships/audio" Target="NULL" TargetMode="External"/><Relationship Id="rId1" Type="http://schemas.openxmlformats.org/officeDocument/2006/relationships/tags" Target="../tags/tag12.xml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media" Target="../media/media6.wav"/><Relationship Id="rId13" Type="http://schemas.openxmlformats.org/officeDocument/2006/relationships/image" Target="../media/image3.png"/><Relationship Id="rId3" Type="http://schemas.openxmlformats.org/officeDocument/2006/relationships/audio" Target="../media/media3.mp3"/><Relationship Id="rId7" Type="http://schemas.openxmlformats.org/officeDocument/2006/relationships/audio" Target="../media/media5.mp3"/><Relationship Id="rId12" Type="http://schemas.openxmlformats.org/officeDocument/2006/relationships/audio" Target="../media/audio3.wav"/><Relationship Id="rId2" Type="http://schemas.microsoft.com/office/2007/relationships/media" Target="../media/media3.mp3"/><Relationship Id="rId16" Type="http://schemas.openxmlformats.org/officeDocument/2006/relationships/image" Target="../media/image2.png"/><Relationship Id="rId1" Type="http://schemas.openxmlformats.org/officeDocument/2006/relationships/tags" Target="../tags/tag13.xml"/><Relationship Id="rId6" Type="http://schemas.microsoft.com/office/2007/relationships/media" Target="../media/media5.mp3"/><Relationship Id="rId11" Type="http://schemas.openxmlformats.org/officeDocument/2006/relationships/image" Target="../media/image1.jpg"/><Relationship Id="rId5" Type="http://schemas.microsoft.com/office/2007/relationships/media" Target="../media/media4.wav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.xml"/><Relationship Id="rId4" Type="http://schemas.openxmlformats.org/officeDocument/2006/relationships/audio" Target="NULL" TargetMode="External"/><Relationship Id="rId9" Type="http://schemas.openxmlformats.org/officeDocument/2006/relationships/audio" Target="../media/media6.wav"/><Relationship Id="rId1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7" Type="http://schemas.openxmlformats.org/officeDocument/2006/relationships/image" Target="../media/image2.png"/><Relationship Id="rId2" Type="http://schemas.openxmlformats.org/officeDocument/2006/relationships/audio" Target="NULL" TargetMode="External"/><Relationship Id="rId1" Type="http://schemas.openxmlformats.org/officeDocument/2006/relationships/tags" Target="../tags/tag14.xml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media" Target="../media/media6.wav"/><Relationship Id="rId13" Type="http://schemas.openxmlformats.org/officeDocument/2006/relationships/image" Target="../media/image3.png"/><Relationship Id="rId3" Type="http://schemas.openxmlformats.org/officeDocument/2006/relationships/audio" Target="../media/media3.mp3"/><Relationship Id="rId7" Type="http://schemas.openxmlformats.org/officeDocument/2006/relationships/audio" Target="../media/media5.mp3"/><Relationship Id="rId12" Type="http://schemas.openxmlformats.org/officeDocument/2006/relationships/audio" Target="../media/audio3.wav"/><Relationship Id="rId2" Type="http://schemas.microsoft.com/office/2007/relationships/media" Target="../media/media3.mp3"/><Relationship Id="rId16" Type="http://schemas.openxmlformats.org/officeDocument/2006/relationships/image" Target="../media/image2.png"/><Relationship Id="rId1" Type="http://schemas.openxmlformats.org/officeDocument/2006/relationships/tags" Target="../tags/tag15.xml"/><Relationship Id="rId6" Type="http://schemas.microsoft.com/office/2007/relationships/media" Target="../media/media5.mp3"/><Relationship Id="rId11" Type="http://schemas.openxmlformats.org/officeDocument/2006/relationships/image" Target="../media/image1.jpg"/><Relationship Id="rId5" Type="http://schemas.microsoft.com/office/2007/relationships/media" Target="../media/media4.wav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.xml"/><Relationship Id="rId4" Type="http://schemas.openxmlformats.org/officeDocument/2006/relationships/audio" Target="NULL" TargetMode="External"/><Relationship Id="rId9" Type="http://schemas.openxmlformats.org/officeDocument/2006/relationships/audio" Target="../media/media6.wav"/><Relationship Id="rId14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7" Type="http://schemas.openxmlformats.org/officeDocument/2006/relationships/image" Target="../media/image2.png"/><Relationship Id="rId2" Type="http://schemas.openxmlformats.org/officeDocument/2006/relationships/audio" Target="NULL" TargetMode="External"/><Relationship Id="rId1" Type="http://schemas.openxmlformats.org/officeDocument/2006/relationships/tags" Target="../tags/tag16.xml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media" Target="../media/media6.wav"/><Relationship Id="rId13" Type="http://schemas.openxmlformats.org/officeDocument/2006/relationships/image" Target="../media/image3.png"/><Relationship Id="rId3" Type="http://schemas.openxmlformats.org/officeDocument/2006/relationships/audio" Target="../media/media3.mp3"/><Relationship Id="rId7" Type="http://schemas.openxmlformats.org/officeDocument/2006/relationships/audio" Target="../media/media5.mp3"/><Relationship Id="rId12" Type="http://schemas.openxmlformats.org/officeDocument/2006/relationships/audio" Target="../media/audio3.wav"/><Relationship Id="rId2" Type="http://schemas.microsoft.com/office/2007/relationships/media" Target="../media/media3.mp3"/><Relationship Id="rId16" Type="http://schemas.openxmlformats.org/officeDocument/2006/relationships/image" Target="../media/image2.png"/><Relationship Id="rId1" Type="http://schemas.openxmlformats.org/officeDocument/2006/relationships/tags" Target="../tags/tag17.xml"/><Relationship Id="rId6" Type="http://schemas.microsoft.com/office/2007/relationships/media" Target="../media/media5.mp3"/><Relationship Id="rId11" Type="http://schemas.openxmlformats.org/officeDocument/2006/relationships/image" Target="../media/image1.jpg"/><Relationship Id="rId5" Type="http://schemas.microsoft.com/office/2007/relationships/media" Target="../media/media4.wav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.xml"/><Relationship Id="rId4" Type="http://schemas.openxmlformats.org/officeDocument/2006/relationships/audio" Target="NULL" TargetMode="External"/><Relationship Id="rId9" Type="http://schemas.openxmlformats.org/officeDocument/2006/relationships/audio" Target="../media/media6.wav"/><Relationship Id="rId14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7" Type="http://schemas.openxmlformats.org/officeDocument/2006/relationships/image" Target="../media/image2.png"/><Relationship Id="rId2" Type="http://schemas.openxmlformats.org/officeDocument/2006/relationships/audio" Target="NULL" TargetMode="External"/><Relationship Id="rId1" Type="http://schemas.openxmlformats.org/officeDocument/2006/relationships/tags" Target="../tags/tag18.xml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media" Target="../media/media6.wav"/><Relationship Id="rId13" Type="http://schemas.openxmlformats.org/officeDocument/2006/relationships/image" Target="../media/image3.png"/><Relationship Id="rId3" Type="http://schemas.openxmlformats.org/officeDocument/2006/relationships/audio" Target="../media/media3.mp3"/><Relationship Id="rId7" Type="http://schemas.openxmlformats.org/officeDocument/2006/relationships/audio" Target="../media/media5.mp3"/><Relationship Id="rId12" Type="http://schemas.openxmlformats.org/officeDocument/2006/relationships/audio" Target="../media/audio3.wav"/><Relationship Id="rId2" Type="http://schemas.microsoft.com/office/2007/relationships/media" Target="../media/media3.mp3"/><Relationship Id="rId16" Type="http://schemas.openxmlformats.org/officeDocument/2006/relationships/image" Target="../media/image2.png"/><Relationship Id="rId1" Type="http://schemas.openxmlformats.org/officeDocument/2006/relationships/tags" Target="../tags/tag19.xml"/><Relationship Id="rId6" Type="http://schemas.microsoft.com/office/2007/relationships/media" Target="../media/media5.mp3"/><Relationship Id="rId11" Type="http://schemas.openxmlformats.org/officeDocument/2006/relationships/image" Target="../media/image1.jpg"/><Relationship Id="rId5" Type="http://schemas.microsoft.com/office/2007/relationships/media" Target="../media/media4.wav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.xml"/><Relationship Id="rId4" Type="http://schemas.openxmlformats.org/officeDocument/2006/relationships/audio" Target="NULL" TargetMode="External"/><Relationship Id="rId9" Type="http://schemas.openxmlformats.org/officeDocument/2006/relationships/audio" Target="../media/media6.wav"/><Relationship Id="rId1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1.mp3"/><Relationship Id="rId7" Type="http://schemas.openxmlformats.org/officeDocument/2006/relationships/image" Target="../media/image3.png"/><Relationship Id="rId2" Type="http://schemas.openxmlformats.org/officeDocument/2006/relationships/audio" Target="NULL" TargetMode="Externa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2.xml"/><Relationship Id="rId5" Type="http://schemas.microsoft.com/office/2007/relationships/media" Target="../media/media2.mp4"/><Relationship Id="rId4" Type="http://schemas.openxmlformats.org/officeDocument/2006/relationships/video" Target="NULL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7" Type="http://schemas.openxmlformats.org/officeDocument/2006/relationships/image" Target="../media/image2.png"/><Relationship Id="rId2" Type="http://schemas.openxmlformats.org/officeDocument/2006/relationships/audio" Target="NULL" TargetMode="External"/><Relationship Id="rId1" Type="http://schemas.openxmlformats.org/officeDocument/2006/relationships/tags" Target="../tags/tag20.xml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media" Target="../media/media6.wav"/><Relationship Id="rId13" Type="http://schemas.openxmlformats.org/officeDocument/2006/relationships/image" Target="../media/image3.png"/><Relationship Id="rId3" Type="http://schemas.openxmlformats.org/officeDocument/2006/relationships/audio" Target="../media/media3.mp3"/><Relationship Id="rId7" Type="http://schemas.openxmlformats.org/officeDocument/2006/relationships/audio" Target="../media/media5.mp3"/><Relationship Id="rId12" Type="http://schemas.openxmlformats.org/officeDocument/2006/relationships/audio" Target="../media/audio3.wav"/><Relationship Id="rId2" Type="http://schemas.microsoft.com/office/2007/relationships/media" Target="../media/media3.mp3"/><Relationship Id="rId16" Type="http://schemas.openxmlformats.org/officeDocument/2006/relationships/image" Target="../media/image2.png"/><Relationship Id="rId1" Type="http://schemas.openxmlformats.org/officeDocument/2006/relationships/tags" Target="../tags/tag21.xml"/><Relationship Id="rId6" Type="http://schemas.microsoft.com/office/2007/relationships/media" Target="../media/media5.mp3"/><Relationship Id="rId11" Type="http://schemas.openxmlformats.org/officeDocument/2006/relationships/image" Target="../media/image1.jpg"/><Relationship Id="rId5" Type="http://schemas.microsoft.com/office/2007/relationships/media" Target="../media/media4.wav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.xml"/><Relationship Id="rId4" Type="http://schemas.openxmlformats.org/officeDocument/2006/relationships/audio" Target="NULL" TargetMode="External"/><Relationship Id="rId9" Type="http://schemas.openxmlformats.org/officeDocument/2006/relationships/audio" Target="../media/media6.wav"/><Relationship Id="rId14" Type="http://schemas.openxmlformats.org/officeDocument/2006/relationships/audio" Target="../media/audio2.wav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7" Type="http://schemas.openxmlformats.org/officeDocument/2006/relationships/image" Target="../media/image2.png"/><Relationship Id="rId2" Type="http://schemas.openxmlformats.org/officeDocument/2006/relationships/audio" Target="NULL" TargetMode="External"/><Relationship Id="rId1" Type="http://schemas.openxmlformats.org/officeDocument/2006/relationships/tags" Target="../tags/tag22.xml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media" Target="../media/media6.wav"/><Relationship Id="rId13" Type="http://schemas.openxmlformats.org/officeDocument/2006/relationships/image" Target="../media/image3.png"/><Relationship Id="rId3" Type="http://schemas.openxmlformats.org/officeDocument/2006/relationships/audio" Target="../media/media3.mp3"/><Relationship Id="rId7" Type="http://schemas.openxmlformats.org/officeDocument/2006/relationships/audio" Target="../media/media5.mp3"/><Relationship Id="rId12" Type="http://schemas.openxmlformats.org/officeDocument/2006/relationships/audio" Target="../media/audio3.wav"/><Relationship Id="rId2" Type="http://schemas.microsoft.com/office/2007/relationships/media" Target="../media/media3.mp3"/><Relationship Id="rId16" Type="http://schemas.openxmlformats.org/officeDocument/2006/relationships/image" Target="../media/image2.png"/><Relationship Id="rId1" Type="http://schemas.openxmlformats.org/officeDocument/2006/relationships/tags" Target="../tags/tag23.xml"/><Relationship Id="rId6" Type="http://schemas.microsoft.com/office/2007/relationships/media" Target="../media/media5.mp3"/><Relationship Id="rId11" Type="http://schemas.openxmlformats.org/officeDocument/2006/relationships/image" Target="../media/image1.jpg"/><Relationship Id="rId5" Type="http://schemas.microsoft.com/office/2007/relationships/media" Target="../media/media4.wav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.xml"/><Relationship Id="rId4" Type="http://schemas.openxmlformats.org/officeDocument/2006/relationships/audio" Target="NULL" TargetMode="External"/><Relationship Id="rId9" Type="http://schemas.openxmlformats.org/officeDocument/2006/relationships/audio" Target="../media/media6.wav"/><Relationship Id="rId14" Type="http://schemas.openxmlformats.org/officeDocument/2006/relationships/audio" Target="../media/audio2.wav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7" Type="http://schemas.openxmlformats.org/officeDocument/2006/relationships/image" Target="../media/image2.png"/><Relationship Id="rId2" Type="http://schemas.openxmlformats.org/officeDocument/2006/relationships/audio" Target="NULL" TargetMode="External"/><Relationship Id="rId1" Type="http://schemas.openxmlformats.org/officeDocument/2006/relationships/tags" Target="../tags/tag24.xml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media" Target="../media/media6.wav"/><Relationship Id="rId13" Type="http://schemas.openxmlformats.org/officeDocument/2006/relationships/image" Target="../media/image3.png"/><Relationship Id="rId3" Type="http://schemas.openxmlformats.org/officeDocument/2006/relationships/audio" Target="../media/media3.mp3"/><Relationship Id="rId7" Type="http://schemas.openxmlformats.org/officeDocument/2006/relationships/audio" Target="../media/media5.mp3"/><Relationship Id="rId12" Type="http://schemas.openxmlformats.org/officeDocument/2006/relationships/audio" Target="../media/audio3.wav"/><Relationship Id="rId2" Type="http://schemas.microsoft.com/office/2007/relationships/media" Target="../media/media3.mp3"/><Relationship Id="rId16" Type="http://schemas.openxmlformats.org/officeDocument/2006/relationships/image" Target="../media/image2.png"/><Relationship Id="rId1" Type="http://schemas.openxmlformats.org/officeDocument/2006/relationships/tags" Target="../tags/tag25.xml"/><Relationship Id="rId6" Type="http://schemas.microsoft.com/office/2007/relationships/media" Target="../media/media5.mp3"/><Relationship Id="rId11" Type="http://schemas.openxmlformats.org/officeDocument/2006/relationships/image" Target="../media/image1.jpg"/><Relationship Id="rId5" Type="http://schemas.microsoft.com/office/2007/relationships/media" Target="../media/media4.wav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.xml"/><Relationship Id="rId4" Type="http://schemas.openxmlformats.org/officeDocument/2006/relationships/audio" Target="NULL" TargetMode="External"/><Relationship Id="rId9" Type="http://schemas.openxmlformats.org/officeDocument/2006/relationships/audio" Target="../media/media6.wav"/><Relationship Id="rId14" Type="http://schemas.openxmlformats.org/officeDocument/2006/relationships/audio" Target="../media/audio2.wav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7" Type="http://schemas.openxmlformats.org/officeDocument/2006/relationships/image" Target="../media/image2.png"/><Relationship Id="rId2" Type="http://schemas.openxmlformats.org/officeDocument/2006/relationships/audio" Target="NULL" TargetMode="External"/><Relationship Id="rId1" Type="http://schemas.openxmlformats.org/officeDocument/2006/relationships/tags" Target="../tags/tag26.xml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media" Target="../media/media6.wav"/><Relationship Id="rId13" Type="http://schemas.openxmlformats.org/officeDocument/2006/relationships/image" Target="../media/image3.png"/><Relationship Id="rId3" Type="http://schemas.openxmlformats.org/officeDocument/2006/relationships/audio" Target="../media/media3.mp3"/><Relationship Id="rId7" Type="http://schemas.openxmlformats.org/officeDocument/2006/relationships/audio" Target="../media/media5.mp3"/><Relationship Id="rId12" Type="http://schemas.openxmlformats.org/officeDocument/2006/relationships/audio" Target="../media/audio3.wav"/><Relationship Id="rId2" Type="http://schemas.microsoft.com/office/2007/relationships/media" Target="../media/media3.mp3"/><Relationship Id="rId16" Type="http://schemas.openxmlformats.org/officeDocument/2006/relationships/image" Target="../media/image2.png"/><Relationship Id="rId1" Type="http://schemas.openxmlformats.org/officeDocument/2006/relationships/tags" Target="../tags/tag27.xml"/><Relationship Id="rId6" Type="http://schemas.microsoft.com/office/2007/relationships/media" Target="../media/media5.mp3"/><Relationship Id="rId11" Type="http://schemas.openxmlformats.org/officeDocument/2006/relationships/image" Target="../media/image1.jpg"/><Relationship Id="rId5" Type="http://schemas.microsoft.com/office/2007/relationships/media" Target="../media/media4.wav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.xml"/><Relationship Id="rId4" Type="http://schemas.openxmlformats.org/officeDocument/2006/relationships/audio" Target="NULL" TargetMode="External"/><Relationship Id="rId9" Type="http://schemas.openxmlformats.org/officeDocument/2006/relationships/audio" Target="../media/media6.wav"/><Relationship Id="rId14" Type="http://schemas.openxmlformats.org/officeDocument/2006/relationships/audio" Target="../media/audio2.wav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7" Type="http://schemas.openxmlformats.org/officeDocument/2006/relationships/image" Target="../media/image2.png"/><Relationship Id="rId2" Type="http://schemas.openxmlformats.org/officeDocument/2006/relationships/audio" Target="NULL" TargetMode="External"/><Relationship Id="rId1" Type="http://schemas.openxmlformats.org/officeDocument/2006/relationships/tags" Target="../tags/tag28.xml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video" Target="../media/media8.mp4"/><Relationship Id="rId7" Type="http://schemas.openxmlformats.org/officeDocument/2006/relationships/image" Target="../media/image6.png"/><Relationship Id="rId2" Type="http://schemas.microsoft.com/office/2007/relationships/media" Target="../media/media8.mp4"/><Relationship Id="rId1" Type="http://schemas.openxmlformats.org/officeDocument/2006/relationships/tags" Target="../tags/tag29.xml"/><Relationship Id="rId6" Type="http://schemas.openxmlformats.org/officeDocument/2006/relationships/slideLayout" Target="../slideLayouts/slideLayout2.xml"/><Relationship Id="rId5" Type="http://schemas.microsoft.com/office/2007/relationships/media" Target="../media/media1.mp3"/><Relationship Id="rId10" Type="http://schemas.openxmlformats.org/officeDocument/2006/relationships/image" Target="../media/image4.png"/><Relationship Id="rId4" Type="http://schemas.openxmlformats.org/officeDocument/2006/relationships/audio" Target="NULL" TargetMode="External"/><Relationship Id="rId9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media" Target="../media/media6.wav"/><Relationship Id="rId13" Type="http://schemas.openxmlformats.org/officeDocument/2006/relationships/image" Target="../media/image2.png"/><Relationship Id="rId3" Type="http://schemas.openxmlformats.org/officeDocument/2006/relationships/audio" Target="../media/media3.mp3"/><Relationship Id="rId7" Type="http://schemas.openxmlformats.org/officeDocument/2006/relationships/audio" Target="../media/media5.mp3"/><Relationship Id="rId12" Type="http://schemas.openxmlformats.org/officeDocument/2006/relationships/audio" Target="../media/audio3.wav"/><Relationship Id="rId2" Type="http://schemas.microsoft.com/office/2007/relationships/media" Target="../media/media3.mp3"/><Relationship Id="rId16" Type="http://schemas.openxmlformats.org/officeDocument/2006/relationships/image" Target="../media/image4.png"/><Relationship Id="rId1" Type="http://schemas.openxmlformats.org/officeDocument/2006/relationships/tags" Target="../tags/tag3.xml"/><Relationship Id="rId6" Type="http://schemas.microsoft.com/office/2007/relationships/media" Target="../media/media5.mp3"/><Relationship Id="rId11" Type="http://schemas.openxmlformats.org/officeDocument/2006/relationships/image" Target="../media/image1.jpg"/><Relationship Id="rId5" Type="http://schemas.microsoft.com/office/2007/relationships/media" Target="../media/media4.wav"/><Relationship Id="rId15" Type="http://schemas.openxmlformats.org/officeDocument/2006/relationships/audio" Target="../media/audio2.wav"/><Relationship Id="rId10" Type="http://schemas.openxmlformats.org/officeDocument/2006/relationships/slideLayout" Target="../slideLayouts/slideLayout2.xml"/><Relationship Id="rId4" Type="http://schemas.openxmlformats.org/officeDocument/2006/relationships/audio" Target="NULL" TargetMode="External"/><Relationship Id="rId9" Type="http://schemas.openxmlformats.org/officeDocument/2006/relationships/audio" Target="../media/media6.wav"/><Relationship Id="rId1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fonts.google.com/specimen/Montserrat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7" Type="http://schemas.openxmlformats.org/officeDocument/2006/relationships/image" Target="../media/image2.png"/><Relationship Id="rId2" Type="http://schemas.openxmlformats.org/officeDocument/2006/relationships/audio" Target="NULL" TargetMode="External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media" Target="../media/media6.wav"/><Relationship Id="rId13" Type="http://schemas.openxmlformats.org/officeDocument/2006/relationships/image" Target="../media/image3.png"/><Relationship Id="rId3" Type="http://schemas.openxmlformats.org/officeDocument/2006/relationships/audio" Target="../media/media3.mp3"/><Relationship Id="rId7" Type="http://schemas.openxmlformats.org/officeDocument/2006/relationships/audio" Target="../media/media5.mp3"/><Relationship Id="rId12" Type="http://schemas.openxmlformats.org/officeDocument/2006/relationships/audio" Target="../media/audio3.wav"/><Relationship Id="rId2" Type="http://schemas.microsoft.com/office/2007/relationships/media" Target="../media/media3.mp3"/><Relationship Id="rId16" Type="http://schemas.openxmlformats.org/officeDocument/2006/relationships/image" Target="../media/image2.png"/><Relationship Id="rId1" Type="http://schemas.openxmlformats.org/officeDocument/2006/relationships/tags" Target="../tags/tag5.xml"/><Relationship Id="rId6" Type="http://schemas.microsoft.com/office/2007/relationships/media" Target="../media/media5.mp3"/><Relationship Id="rId11" Type="http://schemas.openxmlformats.org/officeDocument/2006/relationships/image" Target="../media/image1.jpg"/><Relationship Id="rId5" Type="http://schemas.microsoft.com/office/2007/relationships/media" Target="../media/media4.wav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.xml"/><Relationship Id="rId4" Type="http://schemas.openxmlformats.org/officeDocument/2006/relationships/audio" Target="NULL" TargetMode="External"/><Relationship Id="rId9" Type="http://schemas.openxmlformats.org/officeDocument/2006/relationships/audio" Target="../media/media6.wav"/><Relationship Id="rId1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7" Type="http://schemas.openxmlformats.org/officeDocument/2006/relationships/image" Target="../media/image2.png"/><Relationship Id="rId2" Type="http://schemas.openxmlformats.org/officeDocument/2006/relationships/audio" Target="NULL" TargetMode="External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media" Target="../media/media6.wav"/><Relationship Id="rId13" Type="http://schemas.openxmlformats.org/officeDocument/2006/relationships/image" Target="../media/image3.png"/><Relationship Id="rId3" Type="http://schemas.openxmlformats.org/officeDocument/2006/relationships/audio" Target="../media/media3.mp3"/><Relationship Id="rId7" Type="http://schemas.openxmlformats.org/officeDocument/2006/relationships/audio" Target="../media/media5.mp3"/><Relationship Id="rId12" Type="http://schemas.openxmlformats.org/officeDocument/2006/relationships/audio" Target="../media/audio3.wav"/><Relationship Id="rId2" Type="http://schemas.microsoft.com/office/2007/relationships/media" Target="../media/media3.mp3"/><Relationship Id="rId16" Type="http://schemas.openxmlformats.org/officeDocument/2006/relationships/image" Target="../media/image2.png"/><Relationship Id="rId1" Type="http://schemas.openxmlformats.org/officeDocument/2006/relationships/tags" Target="../tags/tag7.xml"/><Relationship Id="rId6" Type="http://schemas.microsoft.com/office/2007/relationships/media" Target="../media/media5.mp3"/><Relationship Id="rId11" Type="http://schemas.openxmlformats.org/officeDocument/2006/relationships/image" Target="../media/image1.jpg"/><Relationship Id="rId5" Type="http://schemas.microsoft.com/office/2007/relationships/media" Target="../media/media4.wav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.xml"/><Relationship Id="rId4" Type="http://schemas.openxmlformats.org/officeDocument/2006/relationships/audio" Target="NULL" TargetMode="External"/><Relationship Id="rId9" Type="http://schemas.openxmlformats.org/officeDocument/2006/relationships/audio" Target="../media/media6.wav"/><Relationship Id="rId1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7" Type="http://schemas.openxmlformats.org/officeDocument/2006/relationships/image" Target="../media/image2.png"/><Relationship Id="rId2" Type="http://schemas.openxmlformats.org/officeDocument/2006/relationships/audio" Target="NULL" TargetMode="External"/><Relationship Id="rId1" Type="http://schemas.openxmlformats.org/officeDocument/2006/relationships/tags" Target="../tags/tag8.xml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media" Target="../media/media6.wav"/><Relationship Id="rId13" Type="http://schemas.openxmlformats.org/officeDocument/2006/relationships/image" Target="../media/image3.png"/><Relationship Id="rId3" Type="http://schemas.openxmlformats.org/officeDocument/2006/relationships/audio" Target="../media/media3.mp3"/><Relationship Id="rId7" Type="http://schemas.openxmlformats.org/officeDocument/2006/relationships/audio" Target="../media/media5.mp3"/><Relationship Id="rId12" Type="http://schemas.openxmlformats.org/officeDocument/2006/relationships/audio" Target="../media/audio3.wav"/><Relationship Id="rId2" Type="http://schemas.microsoft.com/office/2007/relationships/media" Target="../media/media3.mp3"/><Relationship Id="rId16" Type="http://schemas.openxmlformats.org/officeDocument/2006/relationships/image" Target="../media/image2.png"/><Relationship Id="rId1" Type="http://schemas.openxmlformats.org/officeDocument/2006/relationships/tags" Target="../tags/tag9.xml"/><Relationship Id="rId6" Type="http://schemas.microsoft.com/office/2007/relationships/media" Target="../media/media5.mp3"/><Relationship Id="rId11" Type="http://schemas.openxmlformats.org/officeDocument/2006/relationships/image" Target="../media/image1.jpg"/><Relationship Id="rId5" Type="http://schemas.microsoft.com/office/2007/relationships/media" Target="../media/media4.wav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.xml"/><Relationship Id="rId4" Type="http://schemas.openxmlformats.org/officeDocument/2006/relationships/audio" Target="NULL" TargetMode="External"/><Relationship Id="rId9" Type="http://schemas.openxmlformats.org/officeDocument/2006/relationships/audio" Target="../media/media6.wav"/><Relationship Id="rId1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ackground image">
            <a:extLst>
              <a:ext uri="{FF2B5EF4-FFF2-40B4-BE49-F238E27FC236}">
                <a16:creationId xmlns:a16="http://schemas.microsoft.com/office/drawing/2014/main" id="{D23354F2-DF81-46AD-97F7-E551F020FE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Logo">
            <a:hlinkClick r:id="" action="ppaction://hlinkshowjump?jump=nextslide"/>
            <a:hlinkHover r:id="" action="ppaction://noaction">
              <a:snd r:embed="rId6" name="arrow.wav"/>
            </a:hlinkHover>
            <a:extLst>
              <a:ext uri="{FF2B5EF4-FFF2-40B4-BE49-F238E27FC236}">
                <a16:creationId xmlns:a16="http://schemas.microsoft.com/office/drawing/2014/main" id="{D447C0C5-DE5F-4BF4-B62F-0CCF21E5513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3505200" y="874713"/>
            <a:ext cx="5181600" cy="5181600"/>
          </a:xfrm>
          <a:prstGeom prst="ellipse">
            <a:avLst/>
          </a:prstGeom>
        </p:spPr>
      </p:pic>
      <p:pic>
        <p:nvPicPr>
          <p:cNvPr id="3" name="Main Theme">
            <a:hlinkClick r:id="" action="ppaction://media"/>
            <a:extLst>
              <a:ext uri="{FF2B5EF4-FFF2-40B4-BE49-F238E27FC236}">
                <a16:creationId xmlns:a16="http://schemas.microsoft.com/office/drawing/2014/main" id="{073D2775-4FCD-4044-B742-1175254FF5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479" end="7774.2857"/>
                  <p14:fade in="1750" out="50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45084" y="267360"/>
            <a:ext cx="609600" cy="609600"/>
          </a:xfrm>
          <a:prstGeom prst="rect">
            <a:avLst/>
          </a:prstGeom>
        </p:spPr>
      </p:pic>
      <p:pic>
        <p:nvPicPr>
          <p:cNvPr id="2" name="صورة 1">
            <a:hlinkClick r:id="" action="ppaction://hlinkshowjump?jump=endshow"/>
            <a:hlinkHover r:id="" action="ppaction://noaction" highlightClick="1">
              <a:snd r:embed="rId9" name="click.wav"/>
            </a:hlinkHover>
            <a:extLst>
              <a:ext uri="{FF2B5EF4-FFF2-40B4-BE49-F238E27FC236}">
                <a16:creationId xmlns:a16="http://schemas.microsoft.com/office/drawing/2014/main" id="{CE1609AA-6E5D-210C-9013-2406ABABA3F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241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">
            <a:extLst>
              <a:ext uri="{FF2B5EF4-FFF2-40B4-BE49-F238E27FC236}">
                <a16:creationId xmlns:a16="http://schemas.microsoft.com/office/drawing/2014/main" id="{8F212C43-53C1-42D8-A539-45C02A0C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Anzeige">
            <a:extLst>
              <a:ext uri="{FF2B5EF4-FFF2-40B4-BE49-F238E27FC236}">
                <a16:creationId xmlns:a16="http://schemas.microsoft.com/office/drawing/2014/main" id="{2033F0AE-1638-4E6E-B9A0-B2FF961D6188}"/>
              </a:ext>
            </a:extLst>
          </p:cNvPr>
          <p:cNvGrpSpPr/>
          <p:nvPr/>
        </p:nvGrpSpPr>
        <p:grpSpPr>
          <a:xfrm>
            <a:off x="4574771" y="829594"/>
            <a:ext cx="3042459" cy="5198812"/>
            <a:chOff x="8179724" y="1168053"/>
            <a:chExt cx="3042459" cy="5198812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BBC97AD2-ADC2-430A-9734-D319B13C3D40}"/>
                </a:ext>
              </a:extLst>
            </p:cNvPr>
            <p:cNvSpPr/>
            <p:nvPr/>
          </p:nvSpPr>
          <p:spPr>
            <a:xfrm>
              <a:off x="8179724" y="1168053"/>
              <a:ext cx="3042459" cy="5198812"/>
            </a:xfrm>
            <a:prstGeom prst="rect">
              <a:avLst/>
            </a:prstGeom>
            <a:solidFill>
              <a:srgbClr val="080E1A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E9EB7E2A-FE68-42C8-8E4E-98F6F6448E4B}"/>
                </a:ext>
              </a:extLst>
            </p:cNvPr>
            <p:cNvGrpSpPr/>
            <p:nvPr/>
          </p:nvGrpSpPr>
          <p:grpSpPr>
            <a:xfrm>
              <a:off x="8431559" y="1372438"/>
              <a:ext cx="2790620" cy="4832092"/>
              <a:chOff x="8262223" y="1304918"/>
              <a:chExt cx="3506827" cy="5034853"/>
            </a:xfrm>
          </p:grpSpPr>
          <p:sp>
            <p:nvSpPr>
              <p:cNvPr id="14" name="Money">
                <a:extLst>
                  <a:ext uri="{FF2B5EF4-FFF2-40B4-BE49-F238E27FC236}">
                    <a16:creationId xmlns:a16="http://schemas.microsoft.com/office/drawing/2014/main" id="{050F6D5F-9B89-4DC2-818C-C0E5A3815A80}"/>
                  </a:ext>
                </a:extLst>
              </p:cNvPr>
              <p:cNvSpPr txBox="1"/>
              <p:nvPr/>
            </p:nvSpPr>
            <p:spPr>
              <a:xfrm>
                <a:off x="9120953" y="1304918"/>
                <a:ext cx="2648097" cy="4986750"/>
              </a:xfrm>
              <a:prstGeom prst="rect">
                <a:avLst/>
              </a:prstGeom>
              <a:noFill/>
            </p:spPr>
            <p:txBody>
              <a:bodyPr wrap="square" bIns="0" rtlCol="0">
                <a:spAutoFit/>
              </a:bodyPr>
              <a:lstStyle/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 MILLION</a:t>
                </a:r>
                <a:endParaRPr lang="de-AT" sz="2200" b="1" dirty="0">
                  <a:solidFill>
                    <a:srgbClr val="F88008"/>
                  </a:solidFill>
                  <a:latin typeface="Arial Black" panose="020B0604020202020204" pitchFamily="34" charset="0"/>
                  <a:cs typeface="Arial Black" panose="020B0604020202020204" pitchFamily="34" charset="0"/>
                </a:endParaRP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$ 100,000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$ 7,000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</a:t>
                </a:r>
              </a:p>
            </p:txBody>
          </p:sp>
          <p:sp>
            <p:nvSpPr>
              <p:cNvPr id="13" name="Number">
                <a:extLst>
                  <a:ext uri="{FF2B5EF4-FFF2-40B4-BE49-F238E27FC236}">
                    <a16:creationId xmlns:a16="http://schemas.microsoft.com/office/drawing/2014/main" id="{717B18D7-1AF6-4CF8-9660-96FBA38FBD7A}"/>
                  </a:ext>
                </a:extLst>
              </p:cNvPr>
              <p:cNvSpPr txBox="1"/>
              <p:nvPr/>
            </p:nvSpPr>
            <p:spPr>
              <a:xfrm>
                <a:off x="8262223" y="1304918"/>
                <a:ext cx="805054" cy="5034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11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10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9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8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7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6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5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</a:t>
                </a:r>
              </a:p>
            </p:txBody>
          </p:sp>
        </p:grpSp>
      </p:grpSp>
      <p:sp>
        <p:nvSpPr>
          <p:cNvPr id="24" name="Auswahl" hidden="1">
            <a:extLst>
              <a:ext uri="{FF2B5EF4-FFF2-40B4-BE49-F238E27FC236}">
                <a16:creationId xmlns:a16="http://schemas.microsoft.com/office/drawing/2014/main" id="{BBCF988A-F59E-4D9E-BA5C-1F444E190200}"/>
              </a:ext>
            </a:extLst>
          </p:cNvPr>
          <p:cNvSpPr/>
          <p:nvPr/>
        </p:nvSpPr>
        <p:spPr>
          <a:xfrm>
            <a:off x="4747549" y="5469331"/>
            <a:ext cx="2696901" cy="34715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Answer background">
            <a:extLst>
              <a:ext uri="{FF2B5EF4-FFF2-40B4-BE49-F238E27FC236}">
                <a16:creationId xmlns:a16="http://schemas.microsoft.com/office/drawing/2014/main" id="{6FC013AC-61A8-4F05-B5AE-E7ED81DE4F5D}"/>
              </a:ext>
            </a:extLst>
          </p:cNvPr>
          <p:cNvSpPr/>
          <p:nvPr/>
        </p:nvSpPr>
        <p:spPr>
          <a:xfrm>
            <a:off x="4747549" y="4436287"/>
            <a:ext cx="2696901" cy="32469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6" name="Question fininished indicator">
            <a:extLst>
              <a:ext uri="{FF2B5EF4-FFF2-40B4-BE49-F238E27FC236}">
                <a16:creationId xmlns:a16="http://schemas.microsoft.com/office/drawing/2014/main" id="{17A0C1AC-FF27-4F2B-9AE7-E9366F15B944}"/>
              </a:ext>
            </a:extLst>
          </p:cNvPr>
          <p:cNvSpPr/>
          <p:nvPr/>
        </p:nvSpPr>
        <p:spPr>
          <a:xfrm>
            <a:off x="5453750" y="556112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mmerical break">
            <a:hlinkClick r:id="" action="ppaction://media"/>
            <a:extLst>
              <a:ext uri="{FF2B5EF4-FFF2-40B4-BE49-F238E27FC236}">
                <a16:creationId xmlns:a16="http://schemas.microsoft.com/office/drawing/2014/main" id="{632A26F9-7C17-417A-924E-FD32BEBEA8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4473.081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18097" y="175202"/>
            <a:ext cx="595110" cy="595110"/>
          </a:xfrm>
          <a:prstGeom prst="rect">
            <a:avLst/>
          </a:prstGeom>
        </p:spPr>
      </p:pic>
      <p:sp>
        <p:nvSpPr>
          <p:cNvPr id="17" name="Question fininished indicator">
            <a:extLst>
              <a:ext uri="{FF2B5EF4-FFF2-40B4-BE49-F238E27FC236}">
                <a16:creationId xmlns:a16="http://schemas.microsoft.com/office/drawing/2014/main" id="{3DC1648E-AEC8-4D5A-B94E-68991FA47E31}"/>
              </a:ext>
            </a:extLst>
          </p:cNvPr>
          <p:cNvSpPr/>
          <p:nvPr/>
        </p:nvSpPr>
        <p:spPr>
          <a:xfrm>
            <a:off x="5453750" y="4562058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Question fininished indicator">
            <a:extLst>
              <a:ext uri="{FF2B5EF4-FFF2-40B4-BE49-F238E27FC236}">
                <a16:creationId xmlns:a16="http://schemas.microsoft.com/office/drawing/2014/main" id="{3AE5F3D7-FDD4-4FA8-9796-88C51C66C86E}"/>
              </a:ext>
            </a:extLst>
          </p:cNvPr>
          <p:cNvSpPr/>
          <p:nvPr/>
        </p:nvSpPr>
        <p:spPr>
          <a:xfrm>
            <a:off x="5453750" y="5222876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Question fininished indicator">
            <a:extLst>
              <a:ext uri="{FF2B5EF4-FFF2-40B4-BE49-F238E27FC236}">
                <a16:creationId xmlns:a16="http://schemas.microsoft.com/office/drawing/2014/main" id="{356B8CC3-647F-43F2-AD48-4FED8DA59D5F}"/>
              </a:ext>
            </a:extLst>
          </p:cNvPr>
          <p:cNvSpPr/>
          <p:nvPr/>
        </p:nvSpPr>
        <p:spPr>
          <a:xfrm>
            <a:off x="5453750" y="488675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Logo">
            <a:extLst>
              <a:ext uri="{FF2B5EF4-FFF2-40B4-BE49-F238E27FC236}">
                <a16:creationId xmlns:a16="http://schemas.microsoft.com/office/drawing/2014/main" id="{601B653E-AC88-B672-78AB-3D5002F025A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892044" y="2235042"/>
            <a:ext cx="2387916" cy="2387916"/>
          </a:xfrm>
          <a:prstGeom prst="rect">
            <a:avLst/>
          </a:prstGeom>
        </p:spPr>
      </p:pic>
      <p:pic>
        <p:nvPicPr>
          <p:cNvPr id="6" name="Logo">
            <a:extLst>
              <a:ext uri="{FF2B5EF4-FFF2-40B4-BE49-F238E27FC236}">
                <a16:creationId xmlns:a16="http://schemas.microsoft.com/office/drawing/2014/main" id="{EED778EA-352A-9093-B3C8-E21C667609F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8829036" y="2235042"/>
            <a:ext cx="2387916" cy="23879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7461139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2.96296E-6 L 3.75E-6 -0.044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0.0449 L 3.75E-6 -0.09074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2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-1.85185E-6 L -0.00026 -0.04745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3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5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اجابة صحيحة">
            <a:hlinkClick r:id="" action="ppaction://hlinkshowjump?jump=nextslide">
              <a:snd r:embed="rId12" name="اجابة صحيحيية.wav"/>
            </a:hlinkClick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1427376" y="531859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>
            <a:normAutofit/>
          </a:bodyPr>
          <a:lstStyle/>
          <a:p>
            <a:r>
              <a:rPr lang="en-US" sz="2400" b="1" dirty="0">
                <a:solidFill>
                  <a:srgbClr val="FFC000"/>
                </a:solidFill>
                <a:latin typeface="Montserrat" pitchFamily="2" charset="0"/>
              </a:rPr>
              <a:t>C</a:t>
            </a:r>
            <a:r>
              <a:rPr lang="de-AT" sz="2400" b="1" dirty="0">
                <a:solidFill>
                  <a:srgbClr val="FFC000"/>
                </a:solidFill>
                <a:latin typeface="Montserrat" pitchFamily="2" charset="0"/>
              </a:rPr>
              <a:t>: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 answer</a:t>
            </a:r>
            <a:endParaRPr lang="de-A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اجابة خاطئة 1">
            <a:extLst>
              <a:ext uri="{FF2B5EF4-FFF2-40B4-BE49-F238E27FC236}">
                <a16:creationId xmlns:a16="http://schemas.microsoft.com/office/drawing/2014/main" id="{C9426D8D-8E5C-9FA9-0D2C-A8C6E8D8CD85}"/>
              </a:ext>
            </a:extLst>
          </p:cNvPr>
          <p:cNvSpPr/>
          <p:nvPr/>
        </p:nvSpPr>
        <p:spPr>
          <a:xfrm>
            <a:off x="1452892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>
            <a:normAutofit/>
          </a:bodyPr>
          <a:lstStyle/>
          <a:p>
            <a:r>
              <a:rPr lang="de-AT" sz="2400" b="1" dirty="0">
                <a:solidFill>
                  <a:srgbClr val="FFC000"/>
                </a:solidFill>
                <a:latin typeface="Montserrat" pitchFamily="2" charset="0"/>
              </a:rPr>
              <a:t>A: </a:t>
            </a:r>
            <a:r>
              <a:rPr lang="en-US" sz="2400" dirty="0"/>
              <a:t>Wrong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answer</a:t>
            </a:r>
            <a:endParaRPr lang="de-A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اجابة خاطئة 2">
            <a:extLst>
              <a:ext uri="{FF2B5EF4-FFF2-40B4-BE49-F238E27FC236}">
                <a16:creationId xmlns:a16="http://schemas.microsoft.com/office/drawing/2014/main" id="{FF616C3F-C035-0DC8-4594-85B32E1587B6}"/>
              </a:ext>
            </a:extLst>
          </p:cNvPr>
          <p:cNvSpPr/>
          <p:nvPr/>
        </p:nvSpPr>
        <p:spPr>
          <a:xfrm>
            <a:off x="6274399" y="5300872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>
            <a:normAutofit/>
          </a:bodyPr>
          <a:lstStyle/>
          <a:p>
            <a:r>
              <a:rPr lang="de-AT" sz="2400" b="1" dirty="0">
                <a:solidFill>
                  <a:srgbClr val="FFC000"/>
                </a:solidFill>
                <a:latin typeface="Montserrat" pitchFamily="2" charset="0"/>
              </a:rPr>
              <a:t>D: </a:t>
            </a:r>
            <a:r>
              <a:rPr lang="en-US" sz="2400" dirty="0"/>
              <a:t>Wrong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answer</a:t>
            </a:r>
            <a:endParaRPr lang="de-A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اجابة خاطئة 3">
            <a:extLst>
              <a:ext uri="{FF2B5EF4-FFF2-40B4-BE49-F238E27FC236}">
                <a16:creationId xmlns:a16="http://schemas.microsoft.com/office/drawing/2014/main" id="{E9A80744-03A1-7D11-04A7-3484A2DE7F28}"/>
              </a:ext>
            </a:extLst>
          </p:cNvPr>
          <p:cNvSpPr/>
          <p:nvPr/>
        </p:nvSpPr>
        <p:spPr>
          <a:xfrm>
            <a:off x="6214948" y="4189692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>
            <a:normAutofit/>
          </a:bodyPr>
          <a:lstStyle/>
          <a:p>
            <a:r>
              <a:rPr lang="de-AT" sz="2400" b="1" dirty="0">
                <a:solidFill>
                  <a:srgbClr val="FFC000"/>
                </a:solidFill>
                <a:latin typeface="Montserrat" pitchFamily="2" charset="0"/>
              </a:rPr>
              <a:t>B: </a:t>
            </a:r>
            <a:r>
              <a:rPr lang="en-US" sz="2400" dirty="0"/>
              <a:t>Wrong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answer</a:t>
            </a:r>
            <a:endParaRPr lang="de-A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endParaRPr lang="de-AT" baseline="-25000"/>
            </a:p>
          </p:txBody>
        </p:sp>
        <p:sp>
          <p:nvSpPr>
            <p:cNvPr id="47" name="Q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 fontScale="77500" lnSpcReduction="20000"/>
            </a:bodyPr>
            <a:lstStyle/>
            <a:p>
              <a:pPr>
                <a:lnSpc>
                  <a:spcPct val="120000"/>
                </a:lnSpc>
              </a:pPr>
              <a:r>
                <a:rPr lang="en-US" sz="2400" dirty="0">
                  <a:solidFill>
                    <a:schemeClr val="bg1"/>
                  </a:solidFill>
                  <a:latin typeface="Montserrat" pitchFamily="2" charset="0"/>
                  <a:cs typeface="Arial" panose="020B0604020202020204" pitchFamily="34" charset="0"/>
                </a:rPr>
                <a:t>This text is an example that you can edit within the same space, where you can add the question here without affecting the formatting</a:t>
              </a: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de-AT" dirty="0"/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 rtl="1"/>
              <a:r>
                <a:rPr lang="de-DE" sz="20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$ 5000</a:t>
              </a:r>
              <a:endParaRPr lang="en-US" sz="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943150" y="272410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45440" y="272410"/>
            <a:ext cx="609600" cy="609600"/>
          </a:xfrm>
          <a:prstGeom prst="rect">
            <a:avLst/>
          </a:prstGeom>
        </p:spPr>
      </p:pic>
      <p:pic>
        <p:nvPicPr>
          <p:cNvPr id="3" name="صوت ترقب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333550" y="2033439"/>
            <a:ext cx="304800" cy="304800"/>
          </a:xfrm>
          <a:prstGeom prst="rect">
            <a:avLst/>
          </a:prstGeom>
        </p:spPr>
      </p:pic>
      <p:pic>
        <p:nvPicPr>
          <p:cNvPr id="18" name="صوت خاطئة">
            <a:hlinkClick r:id="" action="ppaction://media"/>
            <a:extLst>
              <a:ext uri="{FF2B5EF4-FFF2-40B4-BE49-F238E27FC236}">
                <a16:creationId xmlns:a16="http://schemas.microsoft.com/office/drawing/2014/main" id="{F81E6FC5-5A52-78B0-3E0A-C67D1F332C4D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424832" y="1162253"/>
            <a:ext cx="487363" cy="487362"/>
          </a:xfrm>
          <a:prstGeom prst="rect">
            <a:avLst/>
          </a:prstGeom>
        </p:spPr>
      </p:pic>
      <p:pic>
        <p:nvPicPr>
          <p:cNvPr id="4" name="صورة 3">
            <a:hlinkClick r:id="" action="ppaction://hlinkshowjump?jump=endshow"/>
            <a:hlinkHover r:id="" action="ppaction://noaction" highlightClick="1">
              <a:snd r:embed="rId14" name="click.wav"/>
            </a:hlinkHover>
            <a:extLst>
              <a:ext uri="{FF2B5EF4-FFF2-40B4-BE49-F238E27FC236}">
                <a16:creationId xmlns:a16="http://schemas.microsoft.com/office/drawing/2014/main" id="{03994100-D5F3-59A5-FA7C-7BF03B3C4CE5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  <p:pic>
        <p:nvPicPr>
          <p:cNvPr id="5" name="Logo">
            <a:extLst>
              <a:ext uri="{FF2B5EF4-FFF2-40B4-BE49-F238E27FC236}">
                <a16:creationId xmlns:a16="http://schemas.microsoft.com/office/drawing/2014/main" id="{1BAE34B8-8C67-81BB-874D-C3A938F97348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5076672" y="447040"/>
            <a:ext cx="2038656" cy="20386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518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1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1" grpId="0" animBg="1"/>
      <p:bldP spid="6" grpId="0" animBg="1"/>
      <p:bldP spid="8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">
            <a:extLst>
              <a:ext uri="{FF2B5EF4-FFF2-40B4-BE49-F238E27FC236}">
                <a16:creationId xmlns:a16="http://schemas.microsoft.com/office/drawing/2014/main" id="{8F212C43-53C1-42D8-A539-45C02A0C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Anzeige">
            <a:extLst>
              <a:ext uri="{FF2B5EF4-FFF2-40B4-BE49-F238E27FC236}">
                <a16:creationId xmlns:a16="http://schemas.microsoft.com/office/drawing/2014/main" id="{2033F0AE-1638-4E6E-B9A0-B2FF961D6188}"/>
              </a:ext>
            </a:extLst>
          </p:cNvPr>
          <p:cNvGrpSpPr/>
          <p:nvPr/>
        </p:nvGrpSpPr>
        <p:grpSpPr>
          <a:xfrm>
            <a:off x="4574771" y="829594"/>
            <a:ext cx="3121515" cy="5198812"/>
            <a:chOff x="8179724" y="1168053"/>
            <a:chExt cx="3121515" cy="5198812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BBC97AD2-ADC2-430A-9734-D319B13C3D40}"/>
                </a:ext>
              </a:extLst>
            </p:cNvPr>
            <p:cNvSpPr/>
            <p:nvPr/>
          </p:nvSpPr>
          <p:spPr>
            <a:xfrm>
              <a:off x="8179724" y="1168053"/>
              <a:ext cx="3042459" cy="5198812"/>
            </a:xfrm>
            <a:prstGeom prst="rect">
              <a:avLst/>
            </a:prstGeom>
            <a:solidFill>
              <a:srgbClr val="080E1A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E9EB7E2A-FE68-42C8-8E4E-98F6F6448E4B}"/>
                </a:ext>
              </a:extLst>
            </p:cNvPr>
            <p:cNvGrpSpPr/>
            <p:nvPr/>
          </p:nvGrpSpPr>
          <p:grpSpPr>
            <a:xfrm>
              <a:off x="8431560" y="1372438"/>
              <a:ext cx="2869679" cy="4832092"/>
              <a:chOff x="8262223" y="1304918"/>
              <a:chExt cx="3606176" cy="5034853"/>
            </a:xfrm>
          </p:grpSpPr>
          <p:sp>
            <p:nvSpPr>
              <p:cNvPr id="14" name="Money">
                <a:extLst>
                  <a:ext uri="{FF2B5EF4-FFF2-40B4-BE49-F238E27FC236}">
                    <a16:creationId xmlns:a16="http://schemas.microsoft.com/office/drawing/2014/main" id="{050F6D5F-9B89-4DC2-818C-C0E5A3815A80}"/>
                  </a:ext>
                </a:extLst>
              </p:cNvPr>
              <p:cNvSpPr txBox="1"/>
              <p:nvPr/>
            </p:nvSpPr>
            <p:spPr>
              <a:xfrm>
                <a:off x="9120953" y="1304918"/>
                <a:ext cx="2747446" cy="4986750"/>
              </a:xfrm>
              <a:prstGeom prst="rect">
                <a:avLst/>
              </a:prstGeom>
              <a:noFill/>
            </p:spPr>
            <p:txBody>
              <a:bodyPr wrap="square" bIns="0" rtlCol="0">
                <a:spAutoFit/>
              </a:bodyPr>
              <a:lstStyle/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 MILLION</a:t>
                </a:r>
                <a:endParaRPr lang="de-AT" sz="2200" b="1" dirty="0">
                  <a:solidFill>
                    <a:srgbClr val="F88008"/>
                  </a:solidFill>
                  <a:latin typeface="Arial Black" panose="020B0604020202020204" pitchFamily="34" charset="0"/>
                  <a:cs typeface="Arial Black" panose="020B0604020202020204" pitchFamily="34" charset="0"/>
                </a:endParaRP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$ 100,000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$ 7,000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</a:t>
                </a:r>
              </a:p>
            </p:txBody>
          </p:sp>
          <p:sp>
            <p:nvSpPr>
              <p:cNvPr id="13" name="Number">
                <a:extLst>
                  <a:ext uri="{FF2B5EF4-FFF2-40B4-BE49-F238E27FC236}">
                    <a16:creationId xmlns:a16="http://schemas.microsoft.com/office/drawing/2014/main" id="{717B18D7-1AF6-4CF8-9660-96FBA38FBD7A}"/>
                  </a:ext>
                </a:extLst>
              </p:cNvPr>
              <p:cNvSpPr txBox="1"/>
              <p:nvPr/>
            </p:nvSpPr>
            <p:spPr>
              <a:xfrm>
                <a:off x="8262223" y="1304918"/>
                <a:ext cx="805054" cy="5034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11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10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9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8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7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6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5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</a:t>
                </a:r>
              </a:p>
            </p:txBody>
          </p:sp>
        </p:grpSp>
      </p:grpSp>
      <p:sp>
        <p:nvSpPr>
          <p:cNvPr id="24" name="Auswahl" hidden="1">
            <a:extLst>
              <a:ext uri="{FF2B5EF4-FFF2-40B4-BE49-F238E27FC236}">
                <a16:creationId xmlns:a16="http://schemas.microsoft.com/office/drawing/2014/main" id="{BBCF988A-F59E-4D9E-BA5C-1F444E190200}"/>
              </a:ext>
            </a:extLst>
          </p:cNvPr>
          <p:cNvSpPr/>
          <p:nvPr/>
        </p:nvSpPr>
        <p:spPr>
          <a:xfrm>
            <a:off x="4747549" y="5469331"/>
            <a:ext cx="2696901" cy="34715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Answer background">
            <a:extLst>
              <a:ext uri="{FF2B5EF4-FFF2-40B4-BE49-F238E27FC236}">
                <a16:creationId xmlns:a16="http://schemas.microsoft.com/office/drawing/2014/main" id="{6FC013AC-61A8-4F05-B5AE-E7ED81DE4F5D}"/>
              </a:ext>
            </a:extLst>
          </p:cNvPr>
          <p:cNvSpPr/>
          <p:nvPr/>
        </p:nvSpPr>
        <p:spPr>
          <a:xfrm>
            <a:off x="4747549" y="4111593"/>
            <a:ext cx="2696901" cy="32469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6" name="Question fininished indicator">
            <a:extLst>
              <a:ext uri="{FF2B5EF4-FFF2-40B4-BE49-F238E27FC236}">
                <a16:creationId xmlns:a16="http://schemas.microsoft.com/office/drawing/2014/main" id="{17A0C1AC-FF27-4F2B-9AE7-E9366F15B944}"/>
              </a:ext>
            </a:extLst>
          </p:cNvPr>
          <p:cNvSpPr/>
          <p:nvPr/>
        </p:nvSpPr>
        <p:spPr>
          <a:xfrm>
            <a:off x="5453750" y="556112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mmerical break">
            <a:hlinkClick r:id="" action="ppaction://media"/>
            <a:extLst>
              <a:ext uri="{FF2B5EF4-FFF2-40B4-BE49-F238E27FC236}">
                <a16:creationId xmlns:a16="http://schemas.microsoft.com/office/drawing/2014/main" id="{632A26F9-7C17-417A-924E-FD32BEBEA8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4588.081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45306" y="175202"/>
            <a:ext cx="595110" cy="595110"/>
          </a:xfrm>
          <a:prstGeom prst="rect">
            <a:avLst/>
          </a:prstGeom>
        </p:spPr>
      </p:pic>
      <p:sp>
        <p:nvSpPr>
          <p:cNvPr id="17" name="Question fininished indicator">
            <a:extLst>
              <a:ext uri="{FF2B5EF4-FFF2-40B4-BE49-F238E27FC236}">
                <a16:creationId xmlns:a16="http://schemas.microsoft.com/office/drawing/2014/main" id="{3DC1648E-AEC8-4D5A-B94E-68991FA47E31}"/>
              </a:ext>
            </a:extLst>
          </p:cNvPr>
          <p:cNvSpPr/>
          <p:nvPr/>
        </p:nvSpPr>
        <p:spPr>
          <a:xfrm>
            <a:off x="5456853" y="4237364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Question fininished indicator">
            <a:extLst>
              <a:ext uri="{FF2B5EF4-FFF2-40B4-BE49-F238E27FC236}">
                <a16:creationId xmlns:a16="http://schemas.microsoft.com/office/drawing/2014/main" id="{3AE5F3D7-FDD4-4FA8-9796-88C51C66C86E}"/>
              </a:ext>
            </a:extLst>
          </p:cNvPr>
          <p:cNvSpPr/>
          <p:nvPr/>
        </p:nvSpPr>
        <p:spPr>
          <a:xfrm>
            <a:off x="5453750" y="5222876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Question fininished indicator">
            <a:extLst>
              <a:ext uri="{FF2B5EF4-FFF2-40B4-BE49-F238E27FC236}">
                <a16:creationId xmlns:a16="http://schemas.microsoft.com/office/drawing/2014/main" id="{356B8CC3-647F-43F2-AD48-4FED8DA59D5F}"/>
              </a:ext>
            </a:extLst>
          </p:cNvPr>
          <p:cNvSpPr/>
          <p:nvPr/>
        </p:nvSpPr>
        <p:spPr>
          <a:xfrm>
            <a:off x="5453750" y="488675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Question fininished indicator">
            <a:extLst>
              <a:ext uri="{FF2B5EF4-FFF2-40B4-BE49-F238E27FC236}">
                <a16:creationId xmlns:a16="http://schemas.microsoft.com/office/drawing/2014/main" id="{527F1671-F1CD-4F0E-B09A-5116B710CA56}"/>
              </a:ext>
            </a:extLst>
          </p:cNvPr>
          <p:cNvSpPr/>
          <p:nvPr/>
        </p:nvSpPr>
        <p:spPr>
          <a:xfrm>
            <a:off x="5453750" y="4567520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Logo">
            <a:extLst>
              <a:ext uri="{FF2B5EF4-FFF2-40B4-BE49-F238E27FC236}">
                <a16:creationId xmlns:a16="http://schemas.microsoft.com/office/drawing/2014/main" id="{74B3F77E-6734-36DF-C3C8-A02EFD15A83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892044" y="2235042"/>
            <a:ext cx="2387916" cy="2387916"/>
          </a:xfrm>
          <a:prstGeom prst="rect">
            <a:avLst/>
          </a:prstGeom>
        </p:spPr>
      </p:pic>
      <p:pic>
        <p:nvPicPr>
          <p:cNvPr id="6" name="Logo">
            <a:extLst>
              <a:ext uri="{FF2B5EF4-FFF2-40B4-BE49-F238E27FC236}">
                <a16:creationId xmlns:a16="http://schemas.microsoft.com/office/drawing/2014/main" id="{477DE7C1-F090-9F14-D940-F793934728B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8829036" y="2235042"/>
            <a:ext cx="2387916" cy="23879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0968402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2.96296E-6 L 3.75E-6 -0.044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0.0449 L 3.75E-6 -0.09074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0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1.85185E-6 L -0.00026 -0.04746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3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5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اجابة صحيحة">
            <a:hlinkClick r:id="" action="ppaction://hlinkshowjump?jump=nextslide">
              <a:snd r:embed="rId12" name="اجابة صحيحيية.wav"/>
            </a:hlinkClick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5304133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>
            <a:normAutofit/>
          </a:bodyPr>
          <a:lstStyle/>
          <a:p>
            <a:r>
              <a:rPr lang="en-US" sz="2400" b="1" dirty="0">
                <a:solidFill>
                  <a:srgbClr val="FFC000"/>
                </a:solidFill>
                <a:latin typeface="Montserrat" pitchFamily="2" charset="0"/>
              </a:rPr>
              <a:t>D</a:t>
            </a:r>
            <a:r>
              <a:rPr lang="de-AT" sz="2400" b="1" dirty="0">
                <a:solidFill>
                  <a:srgbClr val="FFC000"/>
                </a:solidFill>
                <a:latin typeface="Montserrat" pitchFamily="2" charset="0"/>
              </a:rPr>
              <a:t>: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 answer</a:t>
            </a:r>
            <a:endParaRPr lang="de-A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اجابة خاطئة 1">
            <a:extLst>
              <a:ext uri="{FF2B5EF4-FFF2-40B4-BE49-F238E27FC236}">
                <a16:creationId xmlns:a16="http://schemas.microsoft.com/office/drawing/2014/main" id="{C9426D8D-8E5C-9FA9-0D2C-A8C6E8D8CD85}"/>
              </a:ext>
            </a:extLst>
          </p:cNvPr>
          <p:cNvSpPr/>
          <p:nvPr/>
        </p:nvSpPr>
        <p:spPr>
          <a:xfrm>
            <a:off x="1452892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>
            <a:normAutofit/>
          </a:bodyPr>
          <a:lstStyle/>
          <a:p>
            <a:r>
              <a:rPr lang="de-AT" sz="2400" b="1" dirty="0">
                <a:solidFill>
                  <a:srgbClr val="FFC000"/>
                </a:solidFill>
                <a:latin typeface="Montserrat" pitchFamily="2" charset="0"/>
              </a:rPr>
              <a:t>A: </a:t>
            </a:r>
            <a:r>
              <a:rPr lang="en-US" sz="2400" dirty="0"/>
              <a:t>Wrong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answer</a:t>
            </a:r>
            <a:endParaRPr lang="de-A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اجابة خاطئة 2">
            <a:extLst>
              <a:ext uri="{FF2B5EF4-FFF2-40B4-BE49-F238E27FC236}">
                <a16:creationId xmlns:a16="http://schemas.microsoft.com/office/drawing/2014/main" id="{FF616C3F-C035-0DC8-4594-85B32E1587B6}"/>
              </a:ext>
            </a:extLst>
          </p:cNvPr>
          <p:cNvSpPr/>
          <p:nvPr/>
        </p:nvSpPr>
        <p:spPr>
          <a:xfrm>
            <a:off x="6274399" y="4189692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>
            <a:normAutofit/>
          </a:bodyPr>
          <a:lstStyle/>
          <a:p>
            <a:r>
              <a:rPr lang="de-AT" sz="2400" b="1" dirty="0">
                <a:solidFill>
                  <a:srgbClr val="FFC000"/>
                </a:solidFill>
                <a:latin typeface="Montserrat" pitchFamily="2" charset="0"/>
              </a:rPr>
              <a:t>B: </a:t>
            </a:r>
            <a:r>
              <a:rPr lang="en-US" sz="2400" dirty="0"/>
              <a:t>Wrong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answer</a:t>
            </a:r>
            <a:endParaRPr lang="de-A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اجابة خاطئة 3">
            <a:extLst>
              <a:ext uri="{FF2B5EF4-FFF2-40B4-BE49-F238E27FC236}">
                <a16:creationId xmlns:a16="http://schemas.microsoft.com/office/drawing/2014/main" id="{E9A80744-03A1-7D11-04A7-3484A2DE7F28}"/>
              </a:ext>
            </a:extLst>
          </p:cNvPr>
          <p:cNvSpPr/>
          <p:nvPr/>
        </p:nvSpPr>
        <p:spPr>
          <a:xfrm>
            <a:off x="1452892" y="5300872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>
            <a:normAutofit/>
          </a:bodyPr>
          <a:lstStyle/>
          <a:p>
            <a:r>
              <a:rPr lang="de-AT" sz="2400" b="1" dirty="0">
                <a:solidFill>
                  <a:srgbClr val="FFC000"/>
                </a:solidFill>
                <a:latin typeface="Montserrat" pitchFamily="2" charset="0"/>
              </a:rPr>
              <a:t>C: </a:t>
            </a:r>
            <a:r>
              <a:rPr lang="en-US" sz="2400" dirty="0"/>
              <a:t>Wrong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answer</a:t>
            </a:r>
            <a:endParaRPr lang="de-A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endParaRPr lang="de-AT" baseline="-25000"/>
            </a:p>
          </p:txBody>
        </p:sp>
        <p:sp>
          <p:nvSpPr>
            <p:cNvPr id="47" name="Q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 fontScale="77500" lnSpcReduction="20000"/>
            </a:bodyPr>
            <a:lstStyle/>
            <a:p>
              <a:pPr>
                <a:lnSpc>
                  <a:spcPct val="120000"/>
                </a:lnSpc>
              </a:pPr>
              <a:r>
                <a:rPr lang="en-US" sz="2400" dirty="0">
                  <a:solidFill>
                    <a:schemeClr val="bg1"/>
                  </a:solidFill>
                  <a:latin typeface="Montserrat" pitchFamily="2" charset="0"/>
                  <a:cs typeface="Arial" panose="020B0604020202020204" pitchFamily="34" charset="0"/>
                </a:rPr>
                <a:t>This text is an example that you can edit within the same space, where you can add the question here without affecting the formatting</a:t>
              </a: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de-AT" dirty="0"/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 rtl="1"/>
              <a:r>
                <a:rPr lang="de-DE" sz="20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$ 7000</a:t>
              </a:r>
              <a:endParaRPr lang="en-US" sz="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943150" y="272410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45440" y="272410"/>
            <a:ext cx="609600" cy="609600"/>
          </a:xfrm>
          <a:prstGeom prst="rect">
            <a:avLst/>
          </a:prstGeom>
        </p:spPr>
      </p:pic>
      <p:pic>
        <p:nvPicPr>
          <p:cNvPr id="3" name="صوت ترقب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333550" y="2033439"/>
            <a:ext cx="304800" cy="304800"/>
          </a:xfrm>
          <a:prstGeom prst="rect">
            <a:avLst/>
          </a:prstGeom>
        </p:spPr>
      </p:pic>
      <p:pic>
        <p:nvPicPr>
          <p:cNvPr id="18" name="صوت خاطئة">
            <a:hlinkClick r:id="" action="ppaction://media"/>
            <a:extLst>
              <a:ext uri="{FF2B5EF4-FFF2-40B4-BE49-F238E27FC236}">
                <a16:creationId xmlns:a16="http://schemas.microsoft.com/office/drawing/2014/main" id="{F81E6FC5-5A52-78B0-3E0A-C67D1F332C4D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424832" y="1162253"/>
            <a:ext cx="487363" cy="487362"/>
          </a:xfrm>
          <a:prstGeom prst="rect">
            <a:avLst/>
          </a:prstGeom>
        </p:spPr>
      </p:pic>
      <p:pic>
        <p:nvPicPr>
          <p:cNvPr id="4" name="صورة 3">
            <a:hlinkClick r:id="" action="ppaction://hlinkshowjump?jump=endshow"/>
            <a:hlinkHover r:id="" action="ppaction://noaction" highlightClick="1">
              <a:snd r:embed="rId14" name="click.wav"/>
            </a:hlinkHover>
            <a:extLst>
              <a:ext uri="{FF2B5EF4-FFF2-40B4-BE49-F238E27FC236}">
                <a16:creationId xmlns:a16="http://schemas.microsoft.com/office/drawing/2014/main" id="{03994100-D5F3-59A5-FA7C-7BF03B3C4CE5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  <p:pic>
        <p:nvPicPr>
          <p:cNvPr id="5" name="Logo">
            <a:extLst>
              <a:ext uri="{FF2B5EF4-FFF2-40B4-BE49-F238E27FC236}">
                <a16:creationId xmlns:a16="http://schemas.microsoft.com/office/drawing/2014/main" id="{2D3EE701-532D-8174-7343-CEA53655FA23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5076672" y="447040"/>
            <a:ext cx="2038656" cy="20386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3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6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1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1" grpId="0" animBg="1"/>
      <p:bldP spid="6" grpId="0" animBg="1"/>
      <p:bldP spid="8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">
            <a:extLst>
              <a:ext uri="{FF2B5EF4-FFF2-40B4-BE49-F238E27FC236}">
                <a16:creationId xmlns:a16="http://schemas.microsoft.com/office/drawing/2014/main" id="{8F212C43-53C1-42D8-A539-45C02A0C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Anzeige">
            <a:extLst>
              <a:ext uri="{FF2B5EF4-FFF2-40B4-BE49-F238E27FC236}">
                <a16:creationId xmlns:a16="http://schemas.microsoft.com/office/drawing/2014/main" id="{2033F0AE-1638-4E6E-B9A0-B2FF961D6188}"/>
              </a:ext>
            </a:extLst>
          </p:cNvPr>
          <p:cNvGrpSpPr/>
          <p:nvPr/>
        </p:nvGrpSpPr>
        <p:grpSpPr>
          <a:xfrm>
            <a:off x="4574771" y="829594"/>
            <a:ext cx="3083689" cy="5198812"/>
            <a:chOff x="8179724" y="1168053"/>
            <a:chExt cx="3083689" cy="5198812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BBC97AD2-ADC2-430A-9734-D319B13C3D40}"/>
                </a:ext>
              </a:extLst>
            </p:cNvPr>
            <p:cNvSpPr/>
            <p:nvPr/>
          </p:nvSpPr>
          <p:spPr>
            <a:xfrm>
              <a:off x="8179724" y="1168053"/>
              <a:ext cx="3042459" cy="5198812"/>
            </a:xfrm>
            <a:prstGeom prst="rect">
              <a:avLst/>
            </a:prstGeom>
            <a:solidFill>
              <a:srgbClr val="080E1A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E9EB7E2A-FE68-42C8-8E4E-98F6F6448E4B}"/>
                </a:ext>
              </a:extLst>
            </p:cNvPr>
            <p:cNvGrpSpPr/>
            <p:nvPr/>
          </p:nvGrpSpPr>
          <p:grpSpPr>
            <a:xfrm>
              <a:off x="8431561" y="1372438"/>
              <a:ext cx="2831852" cy="4832092"/>
              <a:chOff x="8262223" y="1304918"/>
              <a:chExt cx="3558640" cy="5034853"/>
            </a:xfrm>
          </p:grpSpPr>
          <p:sp>
            <p:nvSpPr>
              <p:cNvPr id="14" name="Money">
                <a:extLst>
                  <a:ext uri="{FF2B5EF4-FFF2-40B4-BE49-F238E27FC236}">
                    <a16:creationId xmlns:a16="http://schemas.microsoft.com/office/drawing/2014/main" id="{050F6D5F-9B89-4DC2-818C-C0E5A3815A80}"/>
                  </a:ext>
                </a:extLst>
              </p:cNvPr>
              <p:cNvSpPr txBox="1"/>
              <p:nvPr/>
            </p:nvSpPr>
            <p:spPr>
              <a:xfrm>
                <a:off x="9120951" y="1304918"/>
                <a:ext cx="2699912" cy="4986750"/>
              </a:xfrm>
              <a:prstGeom prst="rect">
                <a:avLst/>
              </a:prstGeom>
              <a:noFill/>
            </p:spPr>
            <p:txBody>
              <a:bodyPr wrap="square" bIns="0" rtlCol="0">
                <a:spAutoFit/>
              </a:bodyPr>
              <a:lstStyle/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 MILLION</a:t>
                </a:r>
                <a:endParaRPr lang="de-AT" sz="2200" b="1" dirty="0">
                  <a:solidFill>
                    <a:srgbClr val="F88008"/>
                  </a:solidFill>
                  <a:latin typeface="Arial Black" panose="020B0604020202020204" pitchFamily="34" charset="0"/>
                  <a:cs typeface="Arial Black" panose="020B0604020202020204" pitchFamily="34" charset="0"/>
                </a:endParaRP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$ 100,000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$ 7,000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</a:t>
                </a:r>
              </a:p>
            </p:txBody>
          </p:sp>
          <p:sp>
            <p:nvSpPr>
              <p:cNvPr id="13" name="Number">
                <a:extLst>
                  <a:ext uri="{FF2B5EF4-FFF2-40B4-BE49-F238E27FC236}">
                    <a16:creationId xmlns:a16="http://schemas.microsoft.com/office/drawing/2014/main" id="{717B18D7-1AF6-4CF8-9660-96FBA38FBD7A}"/>
                  </a:ext>
                </a:extLst>
              </p:cNvPr>
              <p:cNvSpPr txBox="1"/>
              <p:nvPr/>
            </p:nvSpPr>
            <p:spPr>
              <a:xfrm>
                <a:off x="8262223" y="1304918"/>
                <a:ext cx="805054" cy="5034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11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10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9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8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7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6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5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</a:t>
                </a:r>
              </a:p>
            </p:txBody>
          </p:sp>
        </p:grpSp>
      </p:grpSp>
      <p:sp>
        <p:nvSpPr>
          <p:cNvPr id="24" name="Auswahl" hidden="1">
            <a:extLst>
              <a:ext uri="{FF2B5EF4-FFF2-40B4-BE49-F238E27FC236}">
                <a16:creationId xmlns:a16="http://schemas.microsoft.com/office/drawing/2014/main" id="{BBCF988A-F59E-4D9E-BA5C-1F444E190200}"/>
              </a:ext>
            </a:extLst>
          </p:cNvPr>
          <p:cNvSpPr/>
          <p:nvPr/>
        </p:nvSpPr>
        <p:spPr>
          <a:xfrm>
            <a:off x="4747549" y="5469331"/>
            <a:ext cx="2696901" cy="34715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Answer background">
            <a:extLst>
              <a:ext uri="{FF2B5EF4-FFF2-40B4-BE49-F238E27FC236}">
                <a16:creationId xmlns:a16="http://schemas.microsoft.com/office/drawing/2014/main" id="{6FC013AC-61A8-4F05-B5AE-E7ED81DE4F5D}"/>
              </a:ext>
            </a:extLst>
          </p:cNvPr>
          <p:cNvSpPr/>
          <p:nvPr/>
        </p:nvSpPr>
        <p:spPr>
          <a:xfrm>
            <a:off x="4747549" y="3770598"/>
            <a:ext cx="2696901" cy="32469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6" name="Question fininished indicator">
            <a:extLst>
              <a:ext uri="{FF2B5EF4-FFF2-40B4-BE49-F238E27FC236}">
                <a16:creationId xmlns:a16="http://schemas.microsoft.com/office/drawing/2014/main" id="{17A0C1AC-FF27-4F2B-9AE7-E9366F15B944}"/>
              </a:ext>
            </a:extLst>
          </p:cNvPr>
          <p:cNvSpPr/>
          <p:nvPr/>
        </p:nvSpPr>
        <p:spPr>
          <a:xfrm>
            <a:off x="5453750" y="556112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mmerical break">
            <a:hlinkClick r:id="" action="ppaction://media"/>
            <a:extLst>
              <a:ext uri="{FF2B5EF4-FFF2-40B4-BE49-F238E27FC236}">
                <a16:creationId xmlns:a16="http://schemas.microsoft.com/office/drawing/2014/main" id="{632A26F9-7C17-417A-924E-FD32BEBEA8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4576.081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09119" y="175202"/>
            <a:ext cx="595110" cy="595110"/>
          </a:xfrm>
          <a:prstGeom prst="rect">
            <a:avLst/>
          </a:prstGeom>
        </p:spPr>
      </p:pic>
      <p:sp>
        <p:nvSpPr>
          <p:cNvPr id="17" name="Question fininished indicator">
            <a:extLst>
              <a:ext uri="{FF2B5EF4-FFF2-40B4-BE49-F238E27FC236}">
                <a16:creationId xmlns:a16="http://schemas.microsoft.com/office/drawing/2014/main" id="{3DC1648E-AEC8-4D5A-B94E-68991FA47E31}"/>
              </a:ext>
            </a:extLst>
          </p:cNvPr>
          <p:cNvSpPr/>
          <p:nvPr/>
        </p:nvSpPr>
        <p:spPr>
          <a:xfrm>
            <a:off x="5452024" y="3896369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Question fininished indicator">
            <a:extLst>
              <a:ext uri="{FF2B5EF4-FFF2-40B4-BE49-F238E27FC236}">
                <a16:creationId xmlns:a16="http://schemas.microsoft.com/office/drawing/2014/main" id="{3AE5F3D7-FDD4-4FA8-9796-88C51C66C86E}"/>
              </a:ext>
            </a:extLst>
          </p:cNvPr>
          <p:cNvSpPr/>
          <p:nvPr/>
        </p:nvSpPr>
        <p:spPr>
          <a:xfrm>
            <a:off x="5453750" y="5222876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Question fininished indicator">
            <a:extLst>
              <a:ext uri="{FF2B5EF4-FFF2-40B4-BE49-F238E27FC236}">
                <a16:creationId xmlns:a16="http://schemas.microsoft.com/office/drawing/2014/main" id="{356B8CC3-647F-43F2-AD48-4FED8DA59D5F}"/>
              </a:ext>
            </a:extLst>
          </p:cNvPr>
          <p:cNvSpPr/>
          <p:nvPr/>
        </p:nvSpPr>
        <p:spPr>
          <a:xfrm>
            <a:off x="5453750" y="488675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Question fininished indicator">
            <a:extLst>
              <a:ext uri="{FF2B5EF4-FFF2-40B4-BE49-F238E27FC236}">
                <a16:creationId xmlns:a16="http://schemas.microsoft.com/office/drawing/2014/main" id="{527F1671-F1CD-4F0E-B09A-5116B710CA56}"/>
              </a:ext>
            </a:extLst>
          </p:cNvPr>
          <p:cNvSpPr/>
          <p:nvPr/>
        </p:nvSpPr>
        <p:spPr>
          <a:xfrm>
            <a:off x="5453750" y="4567520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Question fininished indicator">
            <a:extLst>
              <a:ext uri="{FF2B5EF4-FFF2-40B4-BE49-F238E27FC236}">
                <a16:creationId xmlns:a16="http://schemas.microsoft.com/office/drawing/2014/main" id="{35663450-3B46-4AB9-A9E7-10182D9D85D4}"/>
              </a:ext>
            </a:extLst>
          </p:cNvPr>
          <p:cNvSpPr/>
          <p:nvPr/>
        </p:nvSpPr>
        <p:spPr>
          <a:xfrm>
            <a:off x="5452024" y="4248288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Logo">
            <a:extLst>
              <a:ext uri="{FF2B5EF4-FFF2-40B4-BE49-F238E27FC236}">
                <a16:creationId xmlns:a16="http://schemas.microsoft.com/office/drawing/2014/main" id="{C5B4DC4B-9B4E-40C5-20B4-E3634B24234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892044" y="2235042"/>
            <a:ext cx="2387916" cy="2387916"/>
          </a:xfrm>
          <a:prstGeom prst="rect">
            <a:avLst/>
          </a:prstGeom>
        </p:spPr>
      </p:pic>
      <p:pic>
        <p:nvPicPr>
          <p:cNvPr id="6" name="Logo">
            <a:extLst>
              <a:ext uri="{FF2B5EF4-FFF2-40B4-BE49-F238E27FC236}">
                <a16:creationId xmlns:a16="http://schemas.microsoft.com/office/drawing/2014/main" id="{2B1BE537-9157-68B8-23C2-1BCA7F74CF8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8829036" y="2235042"/>
            <a:ext cx="2387916" cy="23879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6591389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2.96296E-6 L 3.75E-6 -0.044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0.0449 L 3.75E-6 -0.09074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1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3.7037E-7 L -0.00026 -0.04745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3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5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اجابة صحيحة">
            <a:hlinkClick r:id="" action="ppaction://hlinkshowjump?jump=nextslide">
              <a:snd r:embed="rId12" name="اجابة صحيحيية.wav"/>
            </a:hlinkClick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1452892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>
            <a:normAutofit/>
          </a:bodyPr>
          <a:lstStyle/>
          <a:p>
            <a:r>
              <a:rPr lang="en-US" sz="2400" b="1" dirty="0">
                <a:solidFill>
                  <a:srgbClr val="FFC000"/>
                </a:solidFill>
                <a:latin typeface="Montserrat" pitchFamily="2" charset="0"/>
              </a:rPr>
              <a:t>A</a:t>
            </a:r>
            <a:r>
              <a:rPr lang="de-AT" sz="2400" b="1" dirty="0">
                <a:solidFill>
                  <a:srgbClr val="FFC000"/>
                </a:solidFill>
                <a:latin typeface="Montserrat" pitchFamily="2" charset="0"/>
              </a:rPr>
              <a:t>: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 answer</a:t>
            </a:r>
            <a:endParaRPr lang="de-A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اجابة خاطئة 1">
            <a:extLst>
              <a:ext uri="{FF2B5EF4-FFF2-40B4-BE49-F238E27FC236}">
                <a16:creationId xmlns:a16="http://schemas.microsoft.com/office/drawing/2014/main" id="{C9426D8D-8E5C-9FA9-0D2C-A8C6E8D8CD85}"/>
              </a:ext>
            </a:extLst>
          </p:cNvPr>
          <p:cNvSpPr/>
          <p:nvPr/>
        </p:nvSpPr>
        <p:spPr>
          <a:xfrm>
            <a:off x="6251788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>
            <a:normAutofit/>
          </a:bodyPr>
          <a:lstStyle/>
          <a:p>
            <a:r>
              <a:rPr lang="de-AT" sz="2400" b="1" dirty="0">
                <a:solidFill>
                  <a:srgbClr val="FFC000"/>
                </a:solidFill>
                <a:latin typeface="Montserrat" pitchFamily="2" charset="0"/>
              </a:rPr>
              <a:t>B: </a:t>
            </a:r>
            <a:r>
              <a:rPr lang="en-US" sz="2400" dirty="0"/>
              <a:t>Wrong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answer</a:t>
            </a:r>
            <a:endParaRPr lang="de-A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اجابة خاطئة 2">
            <a:extLst>
              <a:ext uri="{FF2B5EF4-FFF2-40B4-BE49-F238E27FC236}">
                <a16:creationId xmlns:a16="http://schemas.microsoft.com/office/drawing/2014/main" id="{FF616C3F-C035-0DC8-4594-85B32E1587B6}"/>
              </a:ext>
            </a:extLst>
          </p:cNvPr>
          <p:cNvSpPr/>
          <p:nvPr/>
        </p:nvSpPr>
        <p:spPr>
          <a:xfrm>
            <a:off x="6274399" y="5300872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>
            <a:normAutofit/>
          </a:bodyPr>
          <a:lstStyle/>
          <a:p>
            <a:r>
              <a:rPr lang="de-AT" sz="2400" b="1" dirty="0">
                <a:solidFill>
                  <a:srgbClr val="FFC000"/>
                </a:solidFill>
                <a:latin typeface="Montserrat" pitchFamily="2" charset="0"/>
              </a:rPr>
              <a:t>D: </a:t>
            </a:r>
            <a:r>
              <a:rPr lang="en-US" sz="2400" dirty="0"/>
              <a:t>Wrong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answer</a:t>
            </a:r>
            <a:endParaRPr lang="de-A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اجابة خاطئة 3">
            <a:extLst>
              <a:ext uri="{FF2B5EF4-FFF2-40B4-BE49-F238E27FC236}">
                <a16:creationId xmlns:a16="http://schemas.microsoft.com/office/drawing/2014/main" id="{E9A80744-03A1-7D11-04A7-3484A2DE7F28}"/>
              </a:ext>
            </a:extLst>
          </p:cNvPr>
          <p:cNvSpPr/>
          <p:nvPr/>
        </p:nvSpPr>
        <p:spPr>
          <a:xfrm>
            <a:off x="1452892" y="5300872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>
            <a:normAutofit/>
          </a:bodyPr>
          <a:lstStyle/>
          <a:p>
            <a:r>
              <a:rPr lang="de-AT" sz="2400" b="1" dirty="0">
                <a:solidFill>
                  <a:srgbClr val="FFC000"/>
                </a:solidFill>
                <a:latin typeface="Montserrat" pitchFamily="2" charset="0"/>
              </a:rPr>
              <a:t>C: </a:t>
            </a:r>
            <a:r>
              <a:rPr lang="en-US" sz="2400" dirty="0"/>
              <a:t>Wrong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answer</a:t>
            </a:r>
            <a:endParaRPr lang="de-A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endParaRPr lang="de-AT" baseline="-25000"/>
            </a:p>
          </p:txBody>
        </p:sp>
        <p:sp>
          <p:nvSpPr>
            <p:cNvPr id="47" name="Q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 fontScale="77500" lnSpcReduction="20000"/>
            </a:bodyPr>
            <a:lstStyle/>
            <a:p>
              <a:pPr>
                <a:lnSpc>
                  <a:spcPct val="120000"/>
                </a:lnSpc>
              </a:pPr>
              <a:r>
                <a:rPr lang="en-US" sz="2400" dirty="0">
                  <a:solidFill>
                    <a:schemeClr val="bg1"/>
                  </a:solidFill>
                  <a:latin typeface="Montserrat" pitchFamily="2" charset="0"/>
                  <a:cs typeface="Arial" panose="020B0604020202020204" pitchFamily="34" charset="0"/>
                </a:rPr>
                <a:t>This text is an example that you can edit within the same space, where you can add the question here without affecting the formatting</a:t>
              </a: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de-AT" dirty="0"/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 rtl="1"/>
              <a:r>
                <a:rPr lang="de-DE" sz="20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$ 10000</a:t>
              </a:r>
              <a:endParaRPr lang="en-US" sz="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943150" y="272410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45440" y="272410"/>
            <a:ext cx="609600" cy="609600"/>
          </a:xfrm>
          <a:prstGeom prst="rect">
            <a:avLst/>
          </a:prstGeom>
        </p:spPr>
      </p:pic>
      <p:pic>
        <p:nvPicPr>
          <p:cNvPr id="3" name="صوت ترقب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333550" y="2033439"/>
            <a:ext cx="304800" cy="304800"/>
          </a:xfrm>
          <a:prstGeom prst="rect">
            <a:avLst/>
          </a:prstGeom>
        </p:spPr>
      </p:pic>
      <p:pic>
        <p:nvPicPr>
          <p:cNvPr id="18" name="صوت خاطئة">
            <a:hlinkClick r:id="" action="ppaction://media"/>
            <a:extLst>
              <a:ext uri="{FF2B5EF4-FFF2-40B4-BE49-F238E27FC236}">
                <a16:creationId xmlns:a16="http://schemas.microsoft.com/office/drawing/2014/main" id="{F81E6FC5-5A52-78B0-3E0A-C67D1F332C4D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424832" y="1162253"/>
            <a:ext cx="487363" cy="487362"/>
          </a:xfrm>
          <a:prstGeom prst="rect">
            <a:avLst/>
          </a:prstGeom>
        </p:spPr>
      </p:pic>
      <p:pic>
        <p:nvPicPr>
          <p:cNvPr id="4" name="صورة 3">
            <a:hlinkClick r:id="" action="ppaction://hlinkshowjump?jump=endshow"/>
            <a:hlinkHover r:id="" action="ppaction://noaction" highlightClick="1">
              <a:snd r:embed="rId14" name="click.wav"/>
            </a:hlinkHover>
            <a:extLst>
              <a:ext uri="{FF2B5EF4-FFF2-40B4-BE49-F238E27FC236}">
                <a16:creationId xmlns:a16="http://schemas.microsoft.com/office/drawing/2014/main" id="{03994100-D5F3-59A5-FA7C-7BF03B3C4CE5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  <p:pic>
        <p:nvPicPr>
          <p:cNvPr id="5" name="Logo">
            <a:extLst>
              <a:ext uri="{FF2B5EF4-FFF2-40B4-BE49-F238E27FC236}">
                <a16:creationId xmlns:a16="http://schemas.microsoft.com/office/drawing/2014/main" id="{6B8E404E-9122-8C23-7D85-F92A84AE5A1C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5076672" y="447040"/>
            <a:ext cx="2038656" cy="20386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038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1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1" grpId="0" animBg="1"/>
      <p:bldP spid="6" grpId="0" animBg="1"/>
      <p:bldP spid="8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">
            <a:extLst>
              <a:ext uri="{FF2B5EF4-FFF2-40B4-BE49-F238E27FC236}">
                <a16:creationId xmlns:a16="http://schemas.microsoft.com/office/drawing/2014/main" id="{8F212C43-53C1-42D8-A539-45C02A0C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" y="0"/>
            <a:ext cx="12192000" cy="6858000"/>
          </a:xfrm>
          <a:prstGeom prst="rect">
            <a:avLst/>
          </a:prstGeom>
        </p:spPr>
      </p:pic>
      <p:grpSp>
        <p:nvGrpSpPr>
          <p:cNvPr id="16" name="Anzeige">
            <a:extLst>
              <a:ext uri="{FF2B5EF4-FFF2-40B4-BE49-F238E27FC236}">
                <a16:creationId xmlns:a16="http://schemas.microsoft.com/office/drawing/2014/main" id="{2033F0AE-1638-4E6E-B9A0-B2FF961D6188}"/>
              </a:ext>
            </a:extLst>
          </p:cNvPr>
          <p:cNvGrpSpPr/>
          <p:nvPr/>
        </p:nvGrpSpPr>
        <p:grpSpPr>
          <a:xfrm>
            <a:off x="4574771" y="829594"/>
            <a:ext cx="3121515" cy="5198812"/>
            <a:chOff x="8179724" y="1168053"/>
            <a:chExt cx="3121515" cy="5198812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BBC97AD2-ADC2-430A-9734-D319B13C3D40}"/>
                </a:ext>
              </a:extLst>
            </p:cNvPr>
            <p:cNvSpPr/>
            <p:nvPr/>
          </p:nvSpPr>
          <p:spPr>
            <a:xfrm>
              <a:off x="8179724" y="1168053"/>
              <a:ext cx="3042459" cy="5198812"/>
            </a:xfrm>
            <a:prstGeom prst="rect">
              <a:avLst/>
            </a:prstGeom>
            <a:solidFill>
              <a:srgbClr val="080E1A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E9EB7E2A-FE68-42C8-8E4E-98F6F6448E4B}"/>
                </a:ext>
              </a:extLst>
            </p:cNvPr>
            <p:cNvGrpSpPr/>
            <p:nvPr/>
          </p:nvGrpSpPr>
          <p:grpSpPr>
            <a:xfrm>
              <a:off x="8431560" y="1372438"/>
              <a:ext cx="2869679" cy="4832092"/>
              <a:chOff x="8262223" y="1304918"/>
              <a:chExt cx="3606176" cy="5034853"/>
            </a:xfrm>
          </p:grpSpPr>
          <p:sp>
            <p:nvSpPr>
              <p:cNvPr id="14" name="Money">
                <a:extLst>
                  <a:ext uri="{FF2B5EF4-FFF2-40B4-BE49-F238E27FC236}">
                    <a16:creationId xmlns:a16="http://schemas.microsoft.com/office/drawing/2014/main" id="{050F6D5F-9B89-4DC2-818C-C0E5A3815A80}"/>
                  </a:ext>
                </a:extLst>
              </p:cNvPr>
              <p:cNvSpPr txBox="1"/>
              <p:nvPr/>
            </p:nvSpPr>
            <p:spPr>
              <a:xfrm>
                <a:off x="9120952" y="1304918"/>
                <a:ext cx="2747447" cy="4986750"/>
              </a:xfrm>
              <a:prstGeom prst="rect">
                <a:avLst/>
              </a:prstGeom>
              <a:noFill/>
            </p:spPr>
            <p:txBody>
              <a:bodyPr wrap="square" bIns="0" rtlCol="0">
                <a:spAutoFit/>
              </a:bodyPr>
              <a:lstStyle/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 MILLION</a:t>
                </a:r>
                <a:endParaRPr lang="de-AT" sz="2200" b="1" dirty="0">
                  <a:solidFill>
                    <a:srgbClr val="F88008"/>
                  </a:solidFill>
                  <a:latin typeface="Arial Black" panose="020B0604020202020204" pitchFamily="34" charset="0"/>
                  <a:cs typeface="Arial Black" panose="020B0604020202020204" pitchFamily="34" charset="0"/>
                </a:endParaRP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$ 100,000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$ 7,000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</a:t>
                </a:r>
              </a:p>
            </p:txBody>
          </p:sp>
          <p:sp>
            <p:nvSpPr>
              <p:cNvPr id="13" name="Number">
                <a:extLst>
                  <a:ext uri="{FF2B5EF4-FFF2-40B4-BE49-F238E27FC236}">
                    <a16:creationId xmlns:a16="http://schemas.microsoft.com/office/drawing/2014/main" id="{717B18D7-1AF6-4CF8-9660-96FBA38FBD7A}"/>
                  </a:ext>
                </a:extLst>
              </p:cNvPr>
              <p:cNvSpPr txBox="1"/>
              <p:nvPr/>
            </p:nvSpPr>
            <p:spPr>
              <a:xfrm>
                <a:off x="8262223" y="1304918"/>
                <a:ext cx="805054" cy="5034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11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10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9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8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7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6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5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</a:t>
                </a:r>
              </a:p>
            </p:txBody>
          </p:sp>
        </p:grpSp>
      </p:grpSp>
      <p:sp>
        <p:nvSpPr>
          <p:cNvPr id="24" name="Auswahl" hidden="1">
            <a:extLst>
              <a:ext uri="{FF2B5EF4-FFF2-40B4-BE49-F238E27FC236}">
                <a16:creationId xmlns:a16="http://schemas.microsoft.com/office/drawing/2014/main" id="{BBCF988A-F59E-4D9E-BA5C-1F444E190200}"/>
              </a:ext>
            </a:extLst>
          </p:cNvPr>
          <p:cNvSpPr/>
          <p:nvPr/>
        </p:nvSpPr>
        <p:spPr>
          <a:xfrm>
            <a:off x="4747549" y="5469331"/>
            <a:ext cx="2696901" cy="34715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Answer background">
            <a:extLst>
              <a:ext uri="{FF2B5EF4-FFF2-40B4-BE49-F238E27FC236}">
                <a16:creationId xmlns:a16="http://schemas.microsoft.com/office/drawing/2014/main" id="{6FC013AC-61A8-4F05-B5AE-E7ED81DE4F5D}"/>
              </a:ext>
            </a:extLst>
          </p:cNvPr>
          <p:cNvSpPr/>
          <p:nvPr/>
        </p:nvSpPr>
        <p:spPr>
          <a:xfrm>
            <a:off x="4747549" y="3430402"/>
            <a:ext cx="2696901" cy="32469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6" name="Question fininished indicator">
            <a:extLst>
              <a:ext uri="{FF2B5EF4-FFF2-40B4-BE49-F238E27FC236}">
                <a16:creationId xmlns:a16="http://schemas.microsoft.com/office/drawing/2014/main" id="{17A0C1AC-FF27-4F2B-9AE7-E9366F15B944}"/>
              </a:ext>
            </a:extLst>
          </p:cNvPr>
          <p:cNvSpPr/>
          <p:nvPr/>
        </p:nvSpPr>
        <p:spPr>
          <a:xfrm>
            <a:off x="5453750" y="556112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mmerical break">
            <a:hlinkClick r:id="" action="ppaction://media"/>
            <a:extLst>
              <a:ext uri="{FF2B5EF4-FFF2-40B4-BE49-F238E27FC236}">
                <a16:creationId xmlns:a16="http://schemas.microsoft.com/office/drawing/2014/main" id="{632A26F9-7C17-417A-924E-FD32BEBEA8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4705.081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22128" y="175202"/>
            <a:ext cx="595110" cy="595110"/>
          </a:xfrm>
          <a:prstGeom prst="rect">
            <a:avLst/>
          </a:prstGeom>
        </p:spPr>
      </p:pic>
      <p:sp>
        <p:nvSpPr>
          <p:cNvPr id="17" name="Question fininished indicator">
            <a:extLst>
              <a:ext uri="{FF2B5EF4-FFF2-40B4-BE49-F238E27FC236}">
                <a16:creationId xmlns:a16="http://schemas.microsoft.com/office/drawing/2014/main" id="{3DC1648E-AEC8-4D5A-B94E-68991FA47E31}"/>
              </a:ext>
            </a:extLst>
          </p:cNvPr>
          <p:cNvSpPr/>
          <p:nvPr/>
        </p:nvSpPr>
        <p:spPr>
          <a:xfrm>
            <a:off x="5451843" y="355617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Question fininished indicator">
            <a:extLst>
              <a:ext uri="{FF2B5EF4-FFF2-40B4-BE49-F238E27FC236}">
                <a16:creationId xmlns:a16="http://schemas.microsoft.com/office/drawing/2014/main" id="{3AE5F3D7-FDD4-4FA8-9796-88C51C66C86E}"/>
              </a:ext>
            </a:extLst>
          </p:cNvPr>
          <p:cNvSpPr/>
          <p:nvPr/>
        </p:nvSpPr>
        <p:spPr>
          <a:xfrm>
            <a:off x="5453750" y="5222876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Question fininished indicator">
            <a:extLst>
              <a:ext uri="{FF2B5EF4-FFF2-40B4-BE49-F238E27FC236}">
                <a16:creationId xmlns:a16="http://schemas.microsoft.com/office/drawing/2014/main" id="{356B8CC3-647F-43F2-AD48-4FED8DA59D5F}"/>
              </a:ext>
            </a:extLst>
          </p:cNvPr>
          <p:cNvSpPr/>
          <p:nvPr/>
        </p:nvSpPr>
        <p:spPr>
          <a:xfrm>
            <a:off x="5453750" y="488675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Question fininished indicator">
            <a:extLst>
              <a:ext uri="{FF2B5EF4-FFF2-40B4-BE49-F238E27FC236}">
                <a16:creationId xmlns:a16="http://schemas.microsoft.com/office/drawing/2014/main" id="{527F1671-F1CD-4F0E-B09A-5116B710CA56}"/>
              </a:ext>
            </a:extLst>
          </p:cNvPr>
          <p:cNvSpPr/>
          <p:nvPr/>
        </p:nvSpPr>
        <p:spPr>
          <a:xfrm>
            <a:off x="5453750" y="4567520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Question fininished indicator">
            <a:extLst>
              <a:ext uri="{FF2B5EF4-FFF2-40B4-BE49-F238E27FC236}">
                <a16:creationId xmlns:a16="http://schemas.microsoft.com/office/drawing/2014/main" id="{35663450-3B46-4AB9-A9E7-10182D9D85D4}"/>
              </a:ext>
            </a:extLst>
          </p:cNvPr>
          <p:cNvSpPr/>
          <p:nvPr/>
        </p:nvSpPr>
        <p:spPr>
          <a:xfrm>
            <a:off x="5451843" y="422927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Question fininished indicator">
            <a:extLst>
              <a:ext uri="{FF2B5EF4-FFF2-40B4-BE49-F238E27FC236}">
                <a16:creationId xmlns:a16="http://schemas.microsoft.com/office/drawing/2014/main" id="{09B79EB2-FA5C-4063-B926-F05841E08541}"/>
              </a:ext>
            </a:extLst>
          </p:cNvPr>
          <p:cNvSpPr/>
          <p:nvPr/>
        </p:nvSpPr>
        <p:spPr>
          <a:xfrm>
            <a:off x="5451843" y="3901294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Logo">
            <a:extLst>
              <a:ext uri="{FF2B5EF4-FFF2-40B4-BE49-F238E27FC236}">
                <a16:creationId xmlns:a16="http://schemas.microsoft.com/office/drawing/2014/main" id="{0D65D77E-27ED-1653-2F10-66DF4B5CA32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892044" y="2235042"/>
            <a:ext cx="2387916" cy="2387916"/>
          </a:xfrm>
          <a:prstGeom prst="rect">
            <a:avLst/>
          </a:prstGeom>
        </p:spPr>
      </p:pic>
      <p:pic>
        <p:nvPicPr>
          <p:cNvPr id="6" name="Logo">
            <a:extLst>
              <a:ext uri="{FF2B5EF4-FFF2-40B4-BE49-F238E27FC236}">
                <a16:creationId xmlns:a16="http://schemas.microsoft.com/office/drawing/2014/main" id="{675D6077-1D19-0384-D82E-4BD5A277677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8829036" y="2235042"/>
            <a:ext cx="2387916" cy="23879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2220533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2.96296E-6 L 3.75E-6 -0.044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0.0449 L 3.75E-6 -0.09074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9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-2.59259E-6 L -0.00026 -0.04745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3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5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اجابة صحيحة">
            <a:hlinkClick r:id="" action="ppaction://hlinkshowjump?jump=nextslide">
              <a:snd r:embed="rId12" name="اجابة صحيحيية.wav"/>
            </a:hlinkClick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>
            <a:normAutofit/>
          </a:bodyPr>
          <a:lstStyle/>
          <a:p>
            <a:r>
              <a:rPr lang="en-US" sz="2400" b="1" dirty="0">
                <a:solidFill>
                  <a:srgbClr val="FFC000"/>
                </a:solidFill>
                <a:latin typeface="Montserrat" pitchFamily="2" charset="0"/>
              </a:rPr>
              <a:t>B</a:t>
            </a:r>
            <a:r>
              <a:rPr lang="de-AT" sz="2400" b="1" dirty="0">
                <a:solidFill>
                  <a:srgbClr val="FFC000"/>
                </a:solidFill>
                <a:latin typeface="Montserrat" pitchFamily="2" charset="0"/>
              </a:rPr>
              <a:t>: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 answer</a:t>
            </a:r>
            <a:endParaRPr lang="de-A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اجابة خاطئة 1">
            <a:extLst>
              <a:ext uri="{FF2B5EF4-FFF2-40B4-BE49-F238E27FC236}">
                <a16:creationId xmlns:a16="http://schemas.microsoft.com/office/drawing/2014/main" id="{C9426D8D-8E5C-9FA9-0D2C-A8C6E8D8CD85}"/>
              </a:ext>
            </a:extLst>
          </p:cNvPr>
          <p:cNvSpPr/>
          <p:nvPr/>
        </p:nvSpPr>
        <p:spPr>
          <a:xfrm>
            <a:off x="1452892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>
            <a:normAutofit/>
          </a:bodyPr>
          <a:lstStyle/>
          <a:p>
            <a:r>
              <a:rPr lang="de-AT" sz="2400" b="1" dirty="0">
                <a:solidFill>
                  <a:srgbClr val="FFC000"/>
                </a:solidFill>
                <a:latin typeface="Montserrat" pitchFamily="2" charset="0"/>
              </a:rPr>
              <a:t>A: </a:t>
            </a:r>
            <a:r>
              <a:rPr lang="en-US" sz="2400" dirty="0"/>
              <a:t>Wrong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answer</a:t>
            </a:r>
            <a:endParaRPr lang="de-A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اجابة خاطئة 2">
            <a:extLst>
              <a:ext uri="{FF2B5EF4-FFF2-40B4-BE49-F238E27FC236}">
                <a16:creationId xmlns:a16="http://schemas.microsoft.com/office/drawing/2014/main" id="{FF616C3F-C035-0DC8-4594-85B32E1587B6}"/>
              </a:ext>
            </a:extLst>
          </p:cNvPr>
          <p:cNvSpPr/>
          <p:nvPr/>
        </p:nvSpPr>
        <p:spPr>
          <a:xfrm>
            <a:off x="6274399" y="5300872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>
            <a:normAutofit/>
          </a:bodyPr>
          <a:lstStyle/>
          <a:p>
            <a:r>
              <a:rPr lang="de-AT" sz="2400" b="1" dirty="0">
                <a:solidFill>
                  <a:srgbClr val="FFC000"/>
                </a:solidFill>
                <a:latin typeface="Montserrat" pitchFamily="2" charset="0"/>
              </a:rPr>
              <a:t>D: </a:t>
            </a:r>
            <a:r>
              <a:rPr lang="en-US" sz="2400" dirty="0"/>
              <a:t>Wrong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answer</a:t>
            </a:r>
            <a:endParaRPr lang="de-A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اجابة خاطئة 3">
            <a:extLst>
              <a:ext uri="{FF2B5EF4-FFF2-40B4-BE49-F238E27FC236}">
                <a16:creationId xmlns:a16="http://schemas.microsoft.com/office/drawing/2014/main" id="{E9A80744-03A1-7D11-04A7-3484A2DE7F28}"/>
              </a:ext>
            </a:extLst>
          </p:cNvPr>
          <p:cNvSpPr/>
          <p:nvPr/>
        </p:nvSpPr>
        <p:spPr>
          <a:xfrm>
            <a:off x="1452892" y="5300872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>
            <a:normAutofit/>
          </a:bodyPr>
          <a:lstStyle/>
          <a:p>
            <a:r>
              <a:rPr lang="de-AT" sz="2400" b="1" dirty="0">
                <a:solidFill>
                  <a:srgbClr val="FFC000"/>
                </a:solidFill>
                <a:latin typeface="Montserrat" pitchFamily="2" charset="0"/>
              </a:rPr>
              <a:t>C: </a:t>
            </a:r>
            <a:r>
              <a:rPr lang="en-US" sz="2400" dirty="0"/>
              <a:t>Wrong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answer</a:t>
            </a:r>
            <a:endParaRPr lang="de-A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endParaRPr lang="de-AT" baseline="-25000"/>
            </a:p>
          </p:txBody>
        </p:sp>
        <p:sp>
          <p:nvSpPr>
            <p:cNvPr id="47" name="Q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 fontScale="77500" lnSpcReduction="20000"/>
            </a:bodyPr>
            <a:lstStyle/>
            <a:p>
              <a:pPr>
                <a:lnSpc>
                  <a:spcPct val="120000"/>
                </a:lnSpc>
              </a:pPr>
              <a:r>
                <a:rPr lang="en-US" sz="2400" dirty="0">
                  <a:solidFill>
                    <a:schemeClr val="bg1"/>
                  </a:solidFill>
                  <a:latin typeface="Montserrat" pitchFamily="2" charset="0"/>
                  <a:cs typeface="Arial" panose="020B0604020202020204" pitchFamily="34" charset="0"/>
                </a:rPr>
                <a:t>This text is an example that you can edit within the same space, where you can add the question here without affecting the formatting</a:t>
              </a: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de-AT" dirty="0"/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 rtl="1"/>
              <a:r>
                <a:rPr lang="de-DE" sz="20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$ 20000</a:t>
              </a:r>
              <a:endParaRPr lang="en-US" sz="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943150" y="272410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45440" y="272410"/>
            <a:ext cx="609600" cy="609600"/>
          </a:xfrm>
          <a:prstGeom prst="rect">
            <a:avLst/>
          </a:prstGeom>
        </p:spPr>
      </p:pic>
      <p:pic>
        <p:nvPicPr>
          <p:cNvPr id="3" name="صوت ترقب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333550" y="2033439"/>
            <a:ext cx="304800" cy="304800"/>
          </a:xfrm>
          <a:prstGeom prst="rect">
            <a:avLst/>
          </a:prstGeom>
        </p:spPr>
      </p:pic>
      <p:pic>
        <p:nvPicPr>
          <p:cNvPr id="18" name="صوت خاطئة">
            <a:hlinkClick r:id="" action="ppaction://media"/>
            <a:extLst>
              <a:ext uri="{FF2B5EF4-FFF2-40B4-BE49-F238E27FC236}">
                <a16:creationId xmlns:a16="http://schemas.microsoft.com/office/drawing/2014/main" id="{F81E6FC5-5A52-78B0-3E0A-C67D1F332C4D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424832" y="1162253"/>
            <a:ext cx="487363" cy="487362"/>
          </a:xfrm>
          <a:prstGeom prst="rect">
            <a:avLst/>
          </a:prstGeom>
        </p:spPr>
      </p:pic>
      <p:pic>
        <p:nvPicPr>
          <p:cNvPr id="4" name="صورة 3">
            <a:hlinkClick r:id="" action="ppaction://hlinkshowjump?jump=endshow"/>
            <a:hlinkHover r:id="" action="ppaction://noaction" highlightClick="1">
              <a:snd r:embed="rId14" name="click.wav"/>
            </a:hlinkHover>
            <a:extLst>
              <a:ext uri="{FF2B5EF4-FFF2-40B4-BE49-F238E27FC236}">
                <a16:creationId xmlns:a16="http://schemas.microsoft.com/office/drawing/2014/main" id="{03994100-D5F3-59A5-FA7C-7BF03B3C4CE5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  <p:pic>
        <p:nvPicPr>
          <p:cNvPr id="5" name="Logo">
            <a:extLst>
              <a:ext uri="{FF2B5EF4-FFF2-40B4-BE49-F238E27FC236}">
                <a16:creationId xmlns:a16="http://schemas.microsoft.com/office/drawing/2014/main" id="{25DB6855-FE01-229F-84D9-47D97B72C41B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5076672" y="447040"/>
            <a:ext cx="2038656" cy="20386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172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1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1" grpId="0" animBg="1"/>
      <p:bldP spid="6" grpId="0" animBg="1"/>
      <p:bldP spid="8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">
            <a:extLst>
              <a:ext uri="{FF2B5EF4-FFF2-40B4-BE49-F238E27FC236}">
                <a16:creationId xmlns:a16="http://schemas.microsoft.com/office/drawing/2014/main" id="{8F212C43-53C1-42D8-A539-45C02A0C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" y="0"/>
            <a:ext cx="12192000" cy="6858000"/>
          </a:xfrm>
          <a:prstGeom prst="rect">
            <a:avLst/>
          </a:prstGeom>
        </p:spPr>
      </p:pic>
      <p:grpSp>
        <p:nvGrpSpPr>
          <p:cNvPr id="16" name="Anzeige">
            <a:extLst>
              <a:ext uri="{FF2B5EF4-FFF2-40B4-BE49-F238E27FC236}">
                <a16:creationId xmlns:a16="http://schemas.microsoft.com/office/drawing/2014/main" id="{2033F0AE-1638-4E6E-B9A0-B2FF961D6188}"/>
              </a:ext>
            </a:extLst>
          </p:cNvPr>
          <p:cNvGrpSpPr/>
          <p:nvPr/>
        </p:nvGrpSpPr>
        <p:grpSpPr>
          <a:xfrm>
            <a:off x="4574771" y="829594"/>
            <a:ext cx="3042459" cy="5198812"/>
            <a:chOff x="8179724" y="1168053"/>
            <a:chExt cx="3042459" cy="5198812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BBC97AD2-ADC2-430A-9734-D319B13C3D40}"/>
                </a:ext>
              </a:extLst>
            </p:cNvPr>
            <p:cNvSpPr/>
            <p:nvPr/>
          </p:nvSpPr>
          <p:spPr>
            <a:xfrm>
              <a:off x="8179724" y="1168053"/>
              <a:ext cx="3042459" cy="5198812"/>
            </a:xfrm>
            <a:prstGeom prst="rect">
              <a:avLst/>
            </a:prstGeom>
            <a:solidFill>
              <a:srgbClr val="080E1A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E9EB7E2A-FE68-42C8-8E4E-98F6F6448E4B}"/>
                </a:ext>
              </a:extLst>
            </p:cNvPr>
            <p:cNvGrpSpPr/>
            <p:nvPr/>
          </p:nvGrpSpPr>
          <p:grpSpPr>
            <a:xfrm>
              <a:off x="8431560" y="1372438"/>
              <a:ext cx="2790621" cy="4832092"/>
              <a:chOff x="8262223" y="1304918"/>
              <a:chExt cx="3506828" cy="5034853"/>
            </a:xfrm>
          </p:grpSpPr>
          <p:sp>
            <p:nvSpPr>
              <p:cNvPr id="14" name="Money">
                <a:extLst>
                  <a:ext uri="{FF2B5EF4-FFF2-40B4-BE49-F238E27FC236}">
                    <a16:creationId xmlns:a16="http://schemas.microsoft.com/office/drawing/2014/main" id="{050F6D5F-9B89-4DC2-818C-C0E5A3815A80}"/>
                  </a:ext>
                </a:extLst>
              </p:cNvPr>
              <p:cNvSpPr txBox="1"/>
              <p:nvPr/>
            </p:nvSpPr>
            <p:spPr>
              <a:xfrm>
                <a:off x="9120952" y="1304918"/>
                <a:ext cx="2648099" cy="4986750"/>
              </a:xfrm>
              <a:prstGeom prst="rect">
                <a:avLst/>
              </a:prstGeom>
              <a:noFill/>
            </p:spPr>
            <p:txBody>
              <a:bodyPr wrap="square" bIns="0" rtlCol="0">
                <a:spAutoFit/>
              </a:bodyPr>
              <a:lstStyle/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 MILLION</a:t>
                </a:r>
                <a:endParaRPr lang="de-AT" sz="2200" b="1" dirty="0">
                  <a:solidFill>
                    <a:srgbClr val="F88008"/>
                  </a:solidFill>
                  <a:latin typeface="Arial Black" panose="020B0604020202020204" pitchFamily="34" charset="0"/>
                  <a:cs typeface="Arial Black" panose="020B0604020202020204" pitchFamily="34" charset="0"/>
                </a:endParaRP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$ 100,000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$ 7,000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</a:t>
                </a:r>
              </a:p>
            </p:txBody>
          </p:sp>
          <p:sp>
            <p:nvSpPr>
              <p:cNvPr id="13" name="Number">
                <a:extLst>
                  <a:ext uri="{FF2B5EF4-FFF2-40B4-BE49-F238E27FC236}">
                    <a16:creationId xmlns:a16="http://schemas.microsoft.com/office/drawing/2014/main" id="{717B18D7-1AF6-4CF8-9660-96FBA38FBD7A}"/>
                  </a:ext>
                </a:extLst>
              </p:cNvPr>
              <p:cNvSpPr txBox="1"/>
              <p:nvPr/>
            </p:nvSpPr>
            <p:spPr>
              <a:xfrm>
                <a:off x="8262223" y="1304918"/>
                <a:ext cx="805054" cy="5034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11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10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9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8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7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6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5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</a:t>
                </a:r>
              </a:p>
            </p:txBody>
          </p:sp>
        </p:grpSp>
      </p:grpSp>
      <p:sp>
        <p:nvSpPr>
          <p:cNvPr id="24" name="Auswahl" hidden="1">
            <a:extLst>
              <a:ext uri="{FF2B5EF4-FFF2-40B4-BE49-F238E27FC236}">
                <a16:creationId xmlns:a16="http://schemas.microsoft.com/office/drawing/2014/main" id="{BBCF988A-F59E-4D9E-BA5C-1F444E190200}"/>
              </a:ext>
            </a:extLst>
          </p:cNvPr>
          <p:cNvSpPr/>
          <p:nvPr/>
        </p:nvSpPr>
        <p:spPr>
          <a:xfrm>
            <a:off x="4747549" y="5469331"/>
            <a:ext cx="2696901" cy="34715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Answer background">
            <a:extLst>
              <a:ext uri="{FF2B5EF4-FFF2-40B4-BE49-F238E27FC236}">
                <a16:creationId xmlns:a16="http://schemas.microsoft.com/office/drawing/2014/main" id="{6FC013AC-61A8-4F05-B5AE-E7ED81DE4F5D}"/>
              </a:ext>
            </a:extLst>
          </p:cNvPr>
          <p:cNvSpPr/>
          <p:nvPr/>
        </p:nvSpPr>
        <p:spPr>
          <a:xfrm>
            <a:off x="4747549" y="3099867"/>
            <a:ext cx="2696901" cy="32469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6" name="Question fininished indicator">
            <a:extLst>
              <a:ext uri="{FF2B5EF4-FFF2-40B4-BE49-F238E27FC236}">
                <a16:creationId xmlns:a16="http://schemas.microsoft.com/office/drawing/2014/main" id="{17A0C1AC-FF27-4F2B-9AE7-E9366F15B944}"/>
              </a:ext>
            </a:extLst>
          </p:cNvPr>
          <p:cNvSpPr/>
          <p:nvPr/>
        </p:nvSpPr>
        <p:spPr>
          <a:xfrm>
            <a:off x="5453750" y="556112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mmerical break">
            <a:hlinkClick r:id="" action="ppaction://media"/>
            <a:extLst>
              <a:ext uri="{FF2B5EF4-FFF2-40B4-BE49-F238E27FC236}">
                <a16:creationId xmlns:a16="http://schemas.microsoft.com/office/drawing/2014/main" id="{632A26F9-7C17-417A-924E-FD32BEBEA8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4444.081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45306" y="175202"/>
            <a:ext cx="595110" cy="595110"/>
          </a:xfrm>
          <a:prstGeom prst="rect">
            <a:avLst/>
          </a:prstGeom>
        </p:spPr>
      </p:pic>
      <p:sp>
        <p:nvSpPr>
          <p:cNvPr id="17" name="Question fininished indicator">
            <a:extLst>
              <a:ext uri="{FF2B5EF4-FFF2-40B4-BE49-F238E27FC236}">
                <a16:creationId xmlns:a16="http://schemas.microsoft.com/office/drawing/2014/main" id="{3DC1648E-AEC8-4D5A-B94E-68991FA47E31}"/>
              </a:ext>
            </a:extLst>
          </p:cNvPr>
          <p:cNvSpPr/>
          <p:nvPr/>
        </p:nvSpPr>
        <p:spPr>
          <a:xfrm>
            <a:off x="5451843" y="3228415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Question fininished indicator">
            <a:extLst>
              <a:ext uri="{FF2B5EF4-FFF2-40B4-BE49-F238E27FC236}">
                <a16:creationId xmlns:a16="http://schemas.microsoft.com/office/drawing/2014/main" id="{3AE5F3D7-FDD4-4FA8-9796-88C51C66C86E}"/>
              </a:ext>
            </a:extLst>
          </p:cNvPr>
          <p:cNvSpPr/>
          <p:nvPr/>
        </p:nvSpPr>
        <p:spPr>
          <a:xfrm>
            <a:off x="5453750" y="5222876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Question fininished indicator">
            <a:extLst>
              <a:ext uri="{FF2B5EF4-FFF2-40B4-BE49-F238E27FC236}">
                <a16:creationId xmlns:a16="http://schemas.microsoft.com/office/drawing/2014/main" id="{356B8CC3-647F-43F2-AD48-4FED8DA59D5F}"/>
              </a:ext>
            </a:extLst>
          </p:cNvPr>
          <p:cNvSpPr/>
          <p:nvPr/>
        </p:nvSpPr>
        <p:spPr>
          <a:xfrm>
            <a:off x="5453750" y="488675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Question fininished indicator">
            <a:extLst>
              <a:ext uri="{FF2B5EF4-FFF2-40B4-BE49-F238E27FC236}">
                <a16:creationId xmlns:a16="http://schemas.microsoft.com/office/drawing/2014/main" id="{527F1671-F1CD-4F0E-B09A-5116B710CA56}"/>
              </a:ext>
            </a:extLst>
          </p:cNvPr>
          <p:cNvSpPr/>
          <p:nvPr/>
        </p:nvSpPr>
        <p:spPr>
          <a:xfrm>
            <a:off x="5453750" y="4567520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Question fininished indicator">
            <a:extLst>
              <a:ext uri="{FF2B5EF4-FFF2-40B4-BE49-F238E27FC236}">
                <a16:creationId xmlns:a16="http://schemas.microsoft.com/office/drawing/2014/main" id="{35663450-3B46-4AB9-A9E7-10182D9D85D4}"/>
              </a:ext>
            </a:extLst>
          </p:cNvPr>
          <p:cNvSpPr/>
          <p:nvPr/>
        </p:nvSpPr>
        <p:spPr>
          <a:xfrm>
            <a:off x="5451843" y="422927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Question fininished indicator">
            <a:extLst>
              <a:ext uri="{FF2B5EF4-FFF2-40B4-BE49-F238E27FC236}">
                <a16:creationId xmlns:a16="http://schemas.microsoft.com/office/drawing/2014/main" id="{09B79EB2-FA5C-4063-B926-F05841E08541}"/>
              </a:ext>
            </a:extLst>
          </p:cNvPr>
          <p:cNvSpPr/>
          <p:nvPr/>
        </p:nvSpPr>
        <p:spPr>
          <a:xfrm>
            <a:off x="5451843" y="3901294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Question fininished indicator">
            <a:extLst>
              <a:ext uri="{FF2B5EF4-FFF2-40B4-BE49-F238E27FC236}">
                <a16:creationId xmlns:a16="http://schemas.microsoft.com/office/drawing/2014/main" id="{DAE913F4-68F5-4A1E-9115-54718CB7886F}"/>
              </a:ext>
            </a:extLst>
          </p:cNvPr>
          <p:cNvSpPr/>
          <p:nvPr/>
        </p:nvSpPr>
        <p:spPr>
          <a:xfrm>
            <a:off x="5451843" y="3563047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Logo">
            <a:extLst>
              <a:ext uri="{FF2B5EF4-FFF2-40B4-BE49-F238E27FC236}">
                <a16:creationId xmlns:a16="http://schemas.microsoft.com/office/drawing/2014/main" id="{0B10BF46-5C63-D75B-9B5B-B02A5358140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892044" y="2235042"/>
            <a:ext cx="2387916" cy="2387916"/>
          </a:xfrm>
          <a:prstGeom prst="rect">
            <a:avLst/>
          </a:prstGeom>
        </p:spPr>
      </p:pic>
      <p:pic>
        <p:nvPicPr>
          <p:cNvPr id="6" name="Logo">
            <a:extLst>
              <a:ext uri="{FF2B5EF4-FFF2-40B4-BE49-F238E27FC236}">
                <a16:creationId xmlns:a16="http://schemas.microsoft.com/office/drawing/2014/main" id="{66894087-B9F8-455D-8BCC-94FD117054E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8829036" y="2235042"/>
            <a:ext cx="2387916" cy="23879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5082303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2.96296E-6 L 3.75E-6 -0.044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0.0449 L 3.75E-6 -0.09074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-4.44444E-6 L -0.00026 -0.04745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3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5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اجابة صحيحة">
            <a:hlinkClick r:id="" action="ppaction://hlinkshowjump?jump=nextslide">
              <a:snd r:embed="rId12" name="اجابة صحيحيية.wav"/>
            </a:hlinkClick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1416050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>
            <a:normAutofit/>
          </a:bodyPr>
          <a:lstStyle/>
          <a:p>
            <a:r>
              <a:rPr lang="en-US" sz="2400" b="1" dirty="0">
                <a:solidFill>
                  <a:srgbClr val="FFC000"/>
                </a:solidFill>
                <a:latin typeface="Montserrat" pitchFamily="2" charset="0"/>
              </a:rPr>
              <a:t>A</a:t>
            </a:r>
            <a:r>
              <a:rPr lang="de-AT" sz="2400" b="1" dirty="0">
                <a:solidFill>
                  <a:srgbClr val="FFC000"/>
                </a:solidFill>
                <a:latin typeface="Montserrat" pitchFamily="2" charset="0"/>
              </a:rPr>
              <a:t>: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 answer</a:t>
            </a:r>
            <a:endParaRPr lang="de-A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اجابة خاطئة 1">
            <a:extLst>
              <a:ext uri="{FF2B5EF4-FFF2-40B4-BE49-F238E27FC236}">
                <a16:creationId xmlns:a16="http://schemas.microsoft.com/office/drawing/2014/main" id="{C9426D8D-8E5C-9FA9-0D2C-A8C6E8D8CD85}"/>
              </a:ext>
            </a:extLst>
          </p:cNvPr>
          <p:cNvSpPr/>
          <p:nvPr/>
        </p:nvSpPr>
        <p:spPr>
          <a:xfrm>
            <a:off x="6251788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>
            <a:normAutofit/>
          </a:bodyPr>
          <a:lstStyle/>
          <a:p>
            <a:r>
              <a:rPr lang="de-AT" sz="2400" b="1" dirty="0">
                <a:solidFill>
                  <a:srgbClr val="FFC000"/>
                </a:solidFill>
                <a:latin typeface="Montserrat" pitchFamily="2" charset="0"/>
              </a:rPr>
              <a:t>B: </a:t>
            </a:r>
            <a:r>
              <a:rPr lang="en-US" sz="2400" dirty="0"/>
              <a:t>Wrong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answer</a:t>
            </a:r>
            <a:endParaRPr lang="de-A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اجابة خاطئة 2">
            <a:extLst>
              <a:ext uri="{FF2B5EF4-FFF2-40B4-BE49-F238E27FC236}">
                <a16:creationId xmlns:a16="http://schemas.microsoft.com/office/drawing/2014/main" id="{FF616C3F-C035-0DC8-4594-85B32E1587B6}"/>
              </a:ext>
            </a:extLst>
          </p:cNvPr>
          <p:cNvSpPr/>
          <p:nvPr/>
        </p:nvSpPr>
        <p:spPr>
          <a:xfrm>
            <a:off x="6274399" y="5300872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>
            <a:normAutofit/>
          </a:bodyPr>
          <a:lstStyle/>
          <a:p>
            <a:r>
              <a:rPr lang="de-AT" sz="2400" b="1" dirty="0">
                <a:solidFill>
                  <a:srgbClr val="FFC000"/>
                </a:solidFill>
                <a:latin typeface="Montserrat" pitchFamily="2" charset="0"/>
              </a:rPr>
              <a:t>D: </a:t>
            </a:r>
            <a:r>
              <a:rPr lang="en-US" sz="2400" dirty="0"/>
              <a:t>Wrong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answer</a:t>
            </a:r>
            <a:endParaRPr lang="de-A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اجابة خاطئة 3">
            <a:extLst>
              <a:ext uri="{FF2B5EF4-FFF2-40B4-BE49-F238E27FC236}">
                <a16:creationId xmlns:a16="http://schemas.microsoft.com/office/drawing/2014/main" id="{E9A80744-03A1-7D11-04A7-3484A2DE7F28}"/>
              </a:ext>
            </a:extLst>
          </p:cNvPr>
          <p:cNvSpPr/>
          <p:nvPr/>
        </p:nvSpPr>
        <p:spPr>
          <a:xfrm>
            <a:off x="1452892" y="5300872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>
            <a:normAutofit/>
          </a:bodyPr>
          <a:lstStyle/>
          <a:p>
            <a:r>
              <a:rPr lang="de-AT" sz="2400" b="1" dirty="0">
                <a:solidFill>
                  <a:srgbClr val="FFC000"/>
                </a:solidFill>
                <a:latin typeface="Montserrat" pitchFamily="2" charset="0"/>
              </a:rPr>
              <a:t>C: </a:t>
            </a:r>
            <a:r>
              <a:rPr lang="en-US" sz="2400" dirty="0"/>
              <a:t>Wrong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answer</a:t>
            </a:r>
            <a:endParaRPr lang="de-A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endParaRPr lang="de-AT" baseline="-25000"/>
            </a:p>
          </p:txBody>
        </p:sp>
        <p:sp>
          <p:nvSpPr>
            <p:cNvPr id="47" name="Q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 fontScale="77500" lnSpcReduction="20000"/>
            </a:bodyPr>
            <a:lstStyle/>
            <a:p>
              <a:pPr>
                <a:lnSpc>
                  <a:spcPct val="120000"/>
                </a:lnSpc>
              </a:pPr>
              <a:r>
                <a:rPr lang="en-US" sz="2400" dirty="0">
                  <a:solidFill>
                    <a:schemeClr val="bg1"/>
                  </a:solidFill>
                  <a:latin typeface="Montserrat" pitchFamily="2" charset="0"/>
                  <a:cs typeface="Arial" panose="020B0604020202020204" pitchFamily="34" charset="0"/>
                </a:rPr>
                <a:t>This text is an example that you can edit within the same space, where you can add the question here without affecting the formatting</a:t>
              </a: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de-AT" dirty="0"/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 rtl="1"/>
              <a:r>
                <a:rPr lang="de-DE" sz="20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$ 30000</a:t>
              </a:r>
              <a:endParaRPr lang="en-US" sz="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943150" y="272410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45440" y="272410"/>
            <a:ext cx="609600" cy="609600"/>
          </a:xfrm>
          <a:prstGeom prst="rect">
            <a:avLst/>
          </a:prstGeom>
        </p:spPr>
      </p:pic>
      <p:pic>
        <p:nvPicPr>
          <p:cNvPr id="3" name="صوت ترقب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333550" y="2033439"/>
            <a:ext cx="304800" cy="304800"/>
          </a:xfrm>
          <a:prstGeom prst="rect">
            <a:avLst/>
          </a:prstGeom>
        </p:spPr>
      </p:pic>
      <p:pic>
        <p:nvPicPr>
          <p:cNvPr id="18" name="صوت خاطئة">
            <a:hlinkClick r:id="" action="ppaction://media"/>
            <a:extLst>
              <a:ext uri="{FF2B5EF4-FFF2-40B4-BE49-F238E27FC236}">
                <a16:creationId xmlns:a16="http://schemas.microsoft.com/office/drawing/2014/main" id="{F81E6FC5-5A52-78B0-3E0A-C67D1F332C4D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424832" y="1162253"/>
            <a:ext cx="487363" cy="487362"/>
          </a:xfrm>
          <a:prstGeom prst="rect">
            <a:avLst/>
          </a:prstGeom>
        </p:spPr>
      </p:pic>
      <p:pic>
        <p:nvPicPr>
          <p:cNvPr id="4" name="صورة 3">
            <a:hlinkClick r:id="" action="ppaction://hlinkshowjump?jump=endshow"/>
            <a:hlinkHover r:id="" action="ppaction://noaction" highlightClick="1">
              <a:snd r:embed="rId14" name="click.wav"/>
            </a:hlinkHover>
            <a:extLst>
              <a:ext uri="{FF2B5EF4-FFF2-40B4-BE49-F238E27FC236}">
                <a16:creationId xmlns:a16="http://schemas.microsoft.com/office/drawing/2014/main" id="{03994100-D5F3-59A5-FA7C-7BF03B3C4CE5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  <p:pic>
        <p:nvPicPr>
          <p:cNvPr id="5" name="Logo">
            <a:extLst>
              <a:ext uri="{FF2B5EF4-FFF2-40B4-BE49-F238E27FC236}">
                <a16:creationId xmlns:a16="http://schemas.microsoft.com/office/drawing/2014/main" id="{477EAC0E-C1AB-22AF-0D7B-968FF8B2A532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5076672" y="447040"/>
            <a:ext cx="2038656" cy="20386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329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1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1" grpId="0" animBg="1"/>
      <p:bldP spid="6" grpId="0" animBg="1"/>
      <p:bldP spid="8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in Theme">
            <a:hlinkClick r:id="" action="ppaction://media"/>
            <a:extLst>
              <a:ext uri="{FF2B5EF4-FFF2-40B4-BE49-F238E27FC236}">
                <a16:creationId xmlns:a16="http://schemas.microsoft.com/office/drawing/2014/main" id="{073D2775-4FCD-4044-B742-1175254FF5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6899" end="8542.2857"/>
                  <p14:fade in="1750" out="5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45084" y="267360"/>
            <a:ext cx="609600" cy="609600"/>
          </a:xfrm>
          <a:prstGeom prst="rect">
            <a:avLst/>
          </a:prstGeom>
        </p:spPr>
      </p:pic>
      <p:pic>
        <p:nvPicPr>
          <p:cNvPr id="2" name="فيديو">
            <a:hlinkClick r:id="" action="ppaction://media"/>
            <a:extLst>
              <a:ext uri="{FF2B5EF4-FFF2-40B4-BE49-F238E27FC236}">
                <a16:creationId xmlns:a16="http://schemas.microsoft.com/office/drawing/2014/main" id="{A6BE24F2-683F-7A13-9470-CDC652383FC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>
                  <p14:trim end="7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E5A653AF-D2B5-BC01-C017-B8571215CB87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451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>
              <p:cMediaNode vol="80000" mute="1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">
            <a:extLst>
              <a:ext uri="{FF2B5EF4-FFF2-40B4-BE49-F238E27FC236}">
                <a16:creationId xmlns:a16="http://schemas.microsoft.com/office/drawing/2014/main" id="{8F212C43-53C1-42D8-A539-45C02A0C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" y="0"/>
            <a:ext cx="12192000" cy="6858000"/>
          </a:xfrm>
          <a:prstGeom prst="rect">
            <a:avLst/>
          </a:prstGeom>
        </p:spPr>
      </p:pic>
      <p:grpSp>
        <p:nvGrpSpPr>
          <p:cNvPr id="16" name="Anzeige">
            <a:extLst>
              <a:ext uri="{FF2B5EF4-FFF2-40B4-BE49-F238E27FC236}">
                <a16:creationId xmlns:a16="http://schemas.microsoft.com/office/drawing/2014/main" id="{2033F0AE-1638-4E6E-B9A0-B2FF961D6188}"/>
              </a:ext>
            </a:extLst>
          </p:cNvPr>
          <p:cNvGrpSpPr/>
          <p:nvPr/>
        </p:nvGrpSpPr>
        <p:grpSpPr>
          <a:xfrm>
            <a:off x="4574771" y="829594"/>
            <a:ext cx="3200239" cy="5198812"/>
            <a:chOff x="8179724" y="1168053"/>
            <a:chExt cx="3200239" cy="5198812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BBC97AD2-ADC2-430A-9734-D319B13C3D40}"/>
                </a:ext>
              </a:extLst>
            </p:cNvPr>
            <p:cNvSpPr/>
            <p:nvPr/>
          </p:nvSpPr>
          <p:spPr>
            <a:xfrm>
              <a:off x="8179724" y="1168053"/>
              <a:ext cx="3042459" cy="5198812"/>
            </a:xfrm>
            <a:prstGeom prst="rect">
              <a:avLst/>
            </a:prstGeom>
            <a:solidFill>
              <a:srgbClr val="080E1A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E9EB7E2A-FE68-42C8-8E4E-98F6F6448E4B}"/>
                </a:ext>
              </a:extLst>
            </p:cNvPr>
            <p:cNvGrpSpPr/>
            <p:nvPr/>
          </p:nvGrpSpPr>
          <p:grpSpPr>
            <a:xfrm>
              <a:off x="8431560" y="1372438"/>
              <a:ext cx="2948403" cy="4832092"/>
              <a:chOff x="8262223" y="1304918"/>
              <a:chExt cx="3705104" cy="5034853"/>
            </a:xfrm>
          </p:grpSpPr>
          <p:sp>
            <p:nvSpPr>
              <p:cNvPr id="14" name="Money">
                <a:extLst>
                  <a:ext uri="{FF2B5EF4-FFF2-40B4-BE49-F238E27FC236}">
                    <a16:creationId xmlns:a16="http://schemas.microsoft.com/office/drawing/2014/main" id="{050F6D5F-9B89-4DC2-818C-C0E5A3815A80}"/>
                  </a:ext>
                </a:extLst>
              </p:cNvPr>
              <p:cNvSpPr txBox="1"/>
              <p:nvPr/>
            </p:nvSpPr>
            <p:spPr>
              <a:xfrm>
                <a:off x="9120952" y="1304918"/>
                <a:ext cx="2846375" cy="4986750"/>
              </a:xfrm>
              <a:prstGeom prst="rect">
                <a:avLst/>
              </a:prstGeom>
              <a:noFill/>
            </p:spPr>
            <p:txBody>
              <a:bodyPr wrap="square" bIns="0" rtlCol="0">
                <a:spAutoFit/>
              </a:bodyPr>
              <a:lstStyle/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 MILLION</a:t>
                </a:r>
                <a:endParaRPr lang="de-AT" sz="2200" b="1" dirty="0">
                  <a:solidFill>
                    <a:srgbClr val="F88008"/>
                  </a:solidFill>
                  <a:latin typeface="Arial Black" panose="020B0604020202020204" pitchFamily="34" charset="0"/>
                  <a:cs typeface="Arial Black" panose="020B0604020202020204" pitchFamily="34" charset="0"/>
                </a:endParaRP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$ 100,000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$ 7,000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</a:t>
                </a:r>
              </a:p>
            </p:txBody>
          </p:sp>
          <p:sp>
            <p:nvSpPr>
              <p:cNvPr id="13" name="Number">
                <a:extLst>
                  <a:ext uri="{FF2B5EF4-FFF2-40B4-BE49-F238E27FC236}">
                    <a16:creationId xmlns:a16="http://schemas.microsoft.com/office/drawing/2014/main" id="{717B18D7-1AF6-4CF8-9660-96FBA38FBD7A}"/>
                  </a:ext>
                </a:extLst>
              </p:cNvPr>
              <p:cNvSpPr txBox="1"/>
              <p:nvPr/>
            </p:nvSpPr>
            <p:spPr>
              <a:xfrm>
                <a:off x="8262223" y="1304918"/>
                <a:ext cx="805054" cy="5034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11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10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9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8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7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6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5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</a:t>
                </a:r>
              </a:p>
            </p:txBody>
          </p:sp>
        </p:grpSp>
      </p:grpSp>
      <p:sp>
        <p:nvSpPr>
          <p:cNvPr id="24" name="Auswahl" hidden="1">
            <a:extLst>
              <a:ext uri="{FF2B5EF4-FFF2-40B4-BE49-F238E27FC236}">
                <a16:creationId xmlns:a16="http://schemas.microsoft.com/office/drawing/2014/main" id="{BBCF988A-F59E-4D9E-BA5C-1F444E190200}"/>
              </a:ext>
            </a:extLst>
          </p:cNvPr>
          <p:cNvSpPr/>
          <p:nvPr/>
        </p:nvSpPr>
        <p:spPr>
          <a:xfrm>
            <a:off x="4747549" y="5469331"/>
            <a:ext cx="2696901" cy="34715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Answer background">
            <a:extLst>
              <a:ext uri="{FF2B5EF4-FFF2-40B4-BE49-F238E27FC236}">
                <a16:creationId xmlns:a16="http://schemas.microsoft.com/office/drawing/2014/main" id="{6FC013AC-61A8-4F05-B5AE-E7ED81DE4F5D}"/>
              </a:ext>
            </a:extLst>
          </p:cNvPr>
          <p:cNvSpPr/>
          <p:nvPr/>
        </p:nvSpPr>
        <p:spPr>
          <a:xfrm>
            <a:off x="4747549" y="2767724"/>
            <a:ext cx="2696901" cy="32469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6" name="Question fininished indicator">
            <a:extLst>
              <a:ext uri="{FF2B5EF4-FFF2-40B4-BE49-F238E27FC236}">
                <a16:creationId xmlns:a16="http://schemas.microsoft.com/office/drawing/2014/main" id="{17A0C1AC-FF27-4F2B-9AE7-E9366F15B944}"/>
              </a:ext>
            </a:extLst>
          </p:cNvPr>
          <p:cNvSpPr/>
          <p:nvPr/>
        </p:nvSpPr>
        <p:spPr>
          <a:xfrm>
            <a:off x="5453750" y="556112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mmerical break">
            <a:hlinkClick r:id="" action="ppaction://media"/>
            <a:extLst>
              <a:ext uri="{FF2B5EF4-FFF2-40B4-BE49-F238E27FC236}">
                <a16:creationId xmlns:a16="http://schemas.microsoft.com/office/drawing/2014/main" id="{632A26F9-7C17-417A-924E-FD32BEBEA8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4740.081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25851" y="175202"/>
            <a:ext cx="595110" cy="595110"/>
          </a:xfrm>
          <a:prstGeom prst="rect">
            <a:avLst/>
          </a:prstGeom>
        </p:spPr>
      </p:pic>
      <p:sp>
        <p:nvSpPr>
          <p:cNvPr id="17" name="Question fininished indicator">
            <a:extLst>
              <a:ext uri="{FF2B5EF4-FFF2-40B4-BE49-F238E27FC236}">
                <a16:creationId xmlns:a16="http://schemas.microsoft.com/office/drawing/2014/main" id="{3DC1648E-AEC8-4D5A-B94E-68991FA47E31}"/>
              </a:ext>
            </a:extLst>
          </p:cNvPr>
          <p:cNvSpPr/>
          <p:nvPr/>
        </p:nvSpPr>
        <p:spPr>
          <a:xfrm>
            <a:off x="5451843" y="2893495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Question fininished indicator">
            <a:extLst>
              <a:ext uri="{FF2B5EF4-FFF2-40B4-BE49-F238E27FC236}">
                <a16:creationId xmlns:a16="http://schemas.microsoft.com/office/drawing/2014/main" id="{3AE5F3D7-FDD4-4FA8-9796-88C51C66C86E}"/>
              </a:ext>
            </a:extLst>
          </p:cNvPr>
          <p:cNvSpPr/>
          <p:nvPr/>
        </p:nvSpPr>
        <p:spPr>
          <a:xfrm>
            <a:off x="5453750" y="5222876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Question fininished indicator">
            <a:extLst>
              <a:ext uri="{FF2B5EF4-FFF2-40B4-BE49-F238E27FC236}">
                <a16:creationId xmlns:a16="http://schemas.microsoft.com/office/drawing/2014/main" id="{356B8CC3-647F-43F2-AD48-4FED8DA59D5F}"/>
              </a:ext>
            </a:extLst>
          </p:cNvPr>
          <p:cNvSpPr/>
          <p:nvPr/>
        </p:nvSpPr>
        <p:spPr>
          <a:xfrm>
            <a:off x="5453750" y="488675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Question fininished indicator">
            <a:extLst>
              <a:ext uri="{FF2B5EF4-FFF2-40B4-BE49-F238E27FC236}">
                <a16:creationId xmlns:a16="http://schemas.microsoft.com/office/drawing/2014/main" id="{527F1671-F1CD-4F0E-B09A-5116B710CA56}"/>
              </a:ext>
            </a:extLst>
          </p:cNvPr>
          <p:cNvSpPr/>
          <p:nvPr/>
        </p:nvSpPr>
        <p:spPr>
          <a:xfrm>
            <a:off x="5453750" y="4567520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Question fininished indicator">
            <a:extLst>
              <a:ext uri="{FF2B5EF4-FFF2-40B4-BE49-F238E27FC236}">
                <a16:creationId xmlns:a16="http://schemas.microsoft.com/office/drawing/2014/main" id="{35663450-3B46-4AB9-A9E7-10182D9D85D4}"/>
              </a:ext>
            </a:extLst>
          </p:cNvPr>
          <p:cNvSpPr/>
          <p:nvPr/>
        </p:nvSpPr>
        <p:spPr>
          <a:xfrm>
            <a:off x="5451843" y="422927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Question fininished indicator">
            <a:extLst>
              <a:ext uri="{FF2B5EF4-FFF2-40B4-BE49-F238E27FC236}">
                <a16:creationId xmlns:a16="http://schemas.microsoft.com/office/drawing/2014/main" id="{09B79EB2-FA5C-4063-B926-F05841E08541}"/>
              </a:ext>
            </a:extLst>
          </p:cNvPr>
          <p:cNvSpPr/>
          <p:nvPr/>
        </p:nvSpPr>
        <p:spPr>
          <a:xfrm>
            <a:off x="5451843" y="3901294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Question fininished indicator">
            <a:extLst>
              <a:ext uri="{FF2B5EF4-FFF2-40B4-BE49-F238E27FC236}">
                <a16:creationId xmlns:a16="http://schemas.microsoft.com/office/drawing/2014/main" id="{DAE913F4-68F5-4A1E-9115-54718CB7886F}"/>
              </a:ext>
            </a:extLst>
          </p:cNvPr>
          <p:cNvSpPr/>
          <p:nvPr/>
        </p:nvSpPr>
        <p:spPr>
          <a:xfrm>
            <a:off x="5451843" y="3563047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Question fininished indicator">
            <a:extLst>
              <a:ext uri="{FF2B5EF4-FFF2-40B4-BE49-F238E27FC236}">
                <a16:creationId xmlns:a16="http://schemas.microsoft.com/office/drawing/2014/main" id="{AB1AA80F-9F23-4CFB-A84F-881D1BD1461E}"/>
              </a:ext>
            </a:extLst>
          </p:cNvPr>
          <p:cNvSpPr/>
          <p:nvPr/>
        </p:nvSpPr>
        <p:spPr>
          <a:xfrm>
            <a:off x="5451843" y="3229619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Logo">
            <a:extLst>
              <a:ext uri="{FF2B5EF4-FFF2-40B4-BE49-F238E27FC236}">
                <a16:creationId xmlns:a16="http://schemas.microsoft.com/office/drawing/2014/main" id="{A8CF658D-46FB-A71A-1ADF-3F3399F6841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892044" y="2235042"/>
            <a:ext cx="2387916" cy="2387916"/>
          </a:xfrm>
          <a:prstGeom prst="rect">
            <a:avLst/>
          </a:prstGeom>
        </p:spPr>
      </p:pic>
      <p:pic>
        <p:nvPicPr>
          <p:cNvPr id="6" name="Logo">
            <a:extLst>
              <a:ext uri="{FF2B5EF4-FFF2-40B4-BE49-F238E27FC236}">
                <a16:creationId xmlns:a16="http://schemas.microsoft.com/office/drawing/2014/main" id="{882C46F9-6F1E-602F-DB96-834C425D3A8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8829036" y="2235042"/>
            <a:ext cx="2387916" cy="23879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6224917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2.96296E-6 L 3.75E-6 -0.044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0.0449 L 3.75E-6 -0.09074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-3.33333E-6 L -0.00026 -0.04745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3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5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اجابة صحيحة">
            <a:hlinkClick r:id="" action="ppaction://hlinkshowjump?jump=nextslide">
              <a:snd r:embed="rId12" name="اجابة صحيحيية.wav"/>
            </a:hlinkClick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5304133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>
            <a:normAutofit/>
          </a:bodyPr>
          <a:lstStyle/>
          <a:p>
            <a:r>
              <a:rPr lang="en-US" sz="2400" b="1" dirty="0">
                <a:solidFill>
                  <a:srgbClr val="FFC000"/>
                </a:solidFill>
                <a:latin typeface="Montserrat" pitchFamily="2" charset="0"/>
              </a:rPr>
              <a:t>D</a:t>
            </a:r>
            <a:r>
              <a:rPr lang="de-AT" sz="2400" b="1" dirty="0">
                <a:solidFill>
                  <a:srgbClr val="FFC000"/>
                </a:solidFill>
                <a:latin typeface="Montserrat" pitchFamily="2" charset="0"/>
              </a:rPr>
              <a:t>: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 answer</a:t>
            </a:r>
            <a:endParaRPr lang="de-A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اجابة خاطئة 1">
            <a:extLst>
              <a:ext uri="{FF2B5EF4-FFF2-40B4-BE49-F238E27FC236}">
                <a16:creationId xmlns:a16="http://schemas.microsoft.com/office/drawing/2014/main" id="{C9426D8D-8E5C-9FA9-0D2C-A8C6E8D8CD85}"/>
              </a:ext>
            </a:extLst>
          </p:cNvPr>
          <p:cNvSpPr/>
          <p:nvPr/>
        </p:nvSpPr>
        <p:spPr>
          <a:xfrm>
            <a:off x="1452892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>
            <a:normAutofit/>
          </a:bodyPr>
          <a:lstStyle/>
          <a:p>
            <a:r>
              <a:rPr lang="de-AT" sz="2400" b="1" dirty="0">
                <a:solidFill>
                  <a:srgbClr val="FFC000"/>
                </a:solidFill>
                <a:latin typeface="Montserrat" pitchFamily="2" charset="0"/>
              </a:rPr>
              <a:t>A: </a:t>
            </a:r>
            <a:r>
              <a:rPr lang="en-US" sz="2400" dirty="0"/>
              <a:t>Wrong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answer</a:t>
            </a:r>
            <a:endParaRPr lang="de-A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اجابة خاطئة 2">
            <a:extLst>
              <a:ext uri="{FF2B5EF4-FFF2-40B4-BE49-F238E27FC236}">
                <a16:creationId xmlns:a16="http://schemas.microsoft.com/office/drawing/2014/main" id="{FF616C3F-C035-0DC8-4594-85B32E1587B6}"/>
              </a:ext>
            </a:extLst>
          </p:cNvPr>
          <p:cNvSpPr/>
          <p:nvPr/>
        </p:nvSpPr>
        <p:spPr>
          <a:xfrm>
            <a:off x="6274399" y="4189692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>
            <a:normAutofit/>
          </a:bodyPr>
          <a:lstStyle/>
          <a:p>
            <a:r>
              <a:rPr lang="de-AT" sz="2400" b="1" dirty="0">
                <a:solidFill>
                  <a:srgbClr val="FFC000"/>
                </a:solidFill>
                <a:latin typeface="Montserrat" pitchFamily="2" charset="0"/>
              </a:rPr>
              <a:t>B: </a:t>
            </a:r>
            <a:r>
              <a:rPr lang="en-US" sz="2400" dirty="0"/>
              <a:t>Wrong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answer</a:t>
            </a:r>
            <a:endParaRPr lang="de-A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اجابة خاطئة 3">
            <a:extLst>
              <a:ext uri="{FF2B5EF4-FFF2-40B4-BE49-F238E27FC236}">
                <a16:creationId xmlns:a16="http://schemas.microsoft.com/office/drawing/2014/main" id="{E9A80744-03A1-7D11-04A7-3484A2DE7F28}"/>
              </a:ext>
            </a:extLst>
          </p:cNvPr>
          <p:cNvSpPr/>
          <p:nvPr/>
        </p:nvSpPr>
        <p:spPr>
          <a:xfrm>
            <a:off x="1452892" y="5300872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>
            <a:normAutofit/>
          </a:bodyPr>
          <a:lstStyle/>
          <a:p>
            <a:r>
              <a:rPr lang="de-AT" sz="2400" b="1" dirty="0">
                <a:solidFill>
                  <a:srgbClr val="FFC000"/>
                </a:solidFill>
                <a:latin typeface="Montserrat" pitchFamily="2" charset="0"/>
              </a:rPr>
              <a:t>C: </a:t>
            </a:r>
            <a:r>
              <a:rPr lang="en-US" sz="2400" dirty="0"/>
              <a:t>Wrong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answer</a:t>
            </a:r>
            <a:endParaRPr lang="de-A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endParaRPr lang="de-AT" baseline="-25000"/>
            </a:p>
          </p:txBody>
        </p:sp>
        <p:sp>
          <p:nvSpPr>
            <p:cNvPr id="47" name="Q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 fontScale="77500" lnSpcReduction="20000"/>
            </a:bodyPr>
            <a:lstStyle/>
            <a:p>
              <a:pPr>
                <a:lnSpc>
                  <a:spcPct val="120000"/>
                </a:lnSpc>
              </a:pPr>
              <a:r>
                <a:rPr lang="en-US" sz="2400" dirty="0">
                  <a:solidFill>
                    <a:schemeClr val="bg1"/>
                  </a:solidFill>
                  <a:latin typeface="Montserrat" pitchFamily="2" charset="0"/>
                  <a:cs typeface="Arial" panose="020B0604020202020204" pitchFamily="34" charset="0"/>
                </a:rPr>
                <a:t>This text is an example that you can edit within the same space, where you can add the question here without affecting the formatting</a:t>
              </a: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de-AT" dirty="0"/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 rtl="1"/>
              <a:r>
                <a:rPr lang="de-DE" sz="20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$ 50000</a:t>
              </a:r>
              <a:endParaRPr lang="en-US" sz="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943150" y="272410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45440" y="272410"/>
            <a:ext cx="609600" cy="609600"/>
          </a:xfrm>
          <a:prstGeom prst="rect">
            <a:avLst/>
          </a:prstGeom>
        </p:spPr>
      </p:pic>
      <p:pic>
        <p:nvPicPr>
          <p:cNvPr id="3" name="صوت ترقب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333550" y="2033439"/>
            <a:ext cx="304800" cy="304800"/>
          </a:xfrm>
          <a:prstGeom prst="rect">
            <a:avLst/>
          </a:prstGeom>
        </p:spPr>
      </p:pic>
      <p:pic>
        <p:nvPicPr>
          <p:cNvPr id="18" name="صوت خاطئة">
            <a:hlinkClick r:id="" action="ppaction://media"/>
            <a:extLst>
              <a:ext uri="{FF2B5EF4-FFF2-40B4-BE49-F238E27FC236}">
                <a16:creationId xmlns:a16="http://schemas.microsoft.com/office/drawing/2014/main" id="{F81E6FC5-5A52-78B0-3E0A-C67D1F332C4D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424832" y="1162253"/>
            <a:ext cx="487363" cy="487362"/>
          </a:xfrm>
          <a:prstGeom prst="rect">
            <a:avLst/>
          </a:prstGeom>
        </p:spPr>
      </p:pic>
      <p:pic>
        <p:nvPicPr>
          <p:cNvPr id="4" name="صورة 3">
            <a:hlinkClick r:id="" action="ppaction://hlinkshowjump?jump=endshow"/>
            <a:hlinkHover r:id="" action="ppaction://noaction" highlightClick="1">
              <a:snd r:embed="rId14" name="click.wav"/>
            </a:hlinkHover>
            <a:extLst>
              <a:ext uri="{FF2B5EF4-FFF2-40B4-BE49-F238E27FC236}">
                <a16:creationId xmlns:a16="http://schemas.microsoft.com/office/drawing/2014/main" id="{03994100-D5F3-59A5-FA7C-7BF03B3C4CE5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  <p:pic>
        <p:nvPicPr>
          <p:cNvPr id="5" name="Logo">
            <a:extLst>
              <a:ext uri="{FF2B5EF4-FFF2-40B4-BE49-F238E27FC236}">
                <a16:creationId xmlns:a16="http://schemas.microsoft.com/office/drawing/2014/main" id="{3B2365D7-E83C-946B-1CF7-395C247D0F56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5076672" y="447040"/>
            <a:ext cx="2038656" cy="20386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399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1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1" grpId="0" animBg="1"/>
      <p:bldP spid="6" grpId="0" animBg="1"/>
      <p:bldP spid="8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">
            <a:extLst>
              <a:ext uri="{FF2B5EF4-FFF2-40B4-BE49-F238E27FC236}">
                <a16:creationId xmlns:a16="http://schemas.microsoft.com/office/drawing/2014/main" id="{8F212C43-53C1-42D8-A539-45C02A0C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" y="0"/>
            <a:ext cx="12192000" cy="6858000"/>
          </a:xfrm>
          <a:prstGeom prst="rect">
            <a:avLst/>
          </a:prstGeom>
        </p:spPr>
      </p:pic>
      <p:grpSp>
        <p:nvGrpSpPr>
          <p:cNvPr id="16" name="Anzeige">
            <a:extLst>
              <a:ext uri="{FF2B5EF4-FFF2-40B4-BE49-F238E27FC236}">
                <a16:creationId xmlns:a16="http://schemas.microsoft.com/office/drawing/2014/main" id="{2033F0AE-1638-4E6E-B9A0-B2FF961D6188}"/>
              </a:ext>
            </a:extLst>
          </p:cNvPr>
          <p:cNvGrpSpPr/>
          <p:nvPr/>
        </p:nvGrpSpPr>
        <p:grpSpPr>
          <a:xfrm>
            <a:off x="4574771" y="829594"/>
            <a:ext cx="3042459" cy="5198812"/>
            <a:chOff x="8179724" y="1168053"/>
            <a:chExt cx="3042459" cy="5198812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BBC97AD2-ADC2-430A-9734-D319B13C3D40}"/>
                </a:ext>
              </a:extLst>
            </p:cNvPr>
            <p:cNvSpPr/>
            <p:nvPr/>
          </p:nvSpPr>
          <p:spPr>
            <a:xfrm>
              <a:off x="8179724" y="1168053"/>
              <a:ext cx="3042459" cy="5198812"/>
            </a:xfrm>
            <a:prstGeom prst="rect">
              <a:avLst/>
            </a:prstGeom>
            <a:solidFill>
              <a:srgbClr val="080E1A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E9EB7E2A-FE68-42C8-8E4E-98F6F6448E4B}"/>
                </a:ext>
              </a:extLst>
            </p:cNvPr>
            <p:cNvGrpSpPr/>
            <p:nvPr/>
          </p:nvGrpSpPr>
          <p:grpSpPr>
            <a:xfrm>
              <a:off x="8431560" y="1372438"/>
              <a:ext cx="2790621" cy="4832092"/>
              <a:chOff x="8262223" y="1304918"/>
              <a:chExt cx="3506828" cy="5034853"/>
            </a:xfrm>
          </p:grpSpPr>
          <p:sp>
            <p:nvSpPr>
              <p:cNvPr id="14" name="Money">
                <a:extLst>
                  <a:ext uri="{FF2B5EF4-FFF2-40B4-BE49-F238E27FC236}">
                    <a16:creationId xmlns:a16="http://schemas.microsoft.com/office/drawing/2014/main" id="{050F6D5F-9B89-4DC2-818C-C0E5A3815A80}"/>
                  </a:ext>
                </a:extLst>
              </p:cNvPr>
              <p:cNvSpPr txBox="1"/>
              <p:nvPr/>
            </p:nvSpPr>
            <p:spPr>
              <a:xfrm>
                <a:off x="9120952" y="1304918"/>
                <a:ext cx="2648099" cy="4986750"/>
              </a:xfrm>
              <a:prstGeom prst="rect">
                <a:avLst/>
              </a:prstGeom>
              <a:noFill/>
            </p:spPr>
            <p:txBody>
              <a:bodyPr wrap="square" bIns="0" rtlCol="0">
                <a:spAutoFit/>
              </a:bodyPr>
              <a:lstStyle/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 MILLION</a:t>
                </a:r>
                <a:endParaRPr lang="de-AT" sz="2200" b="1" dirty="0">
                  <a:solidFill>
                    <a:srgbClr val="F88008"/>
                  </a:solidFill>
                  <a:latin typeface="Arial Black" panose="020B0604020202020204" pitchFamily="34" charset="0"/>
                  <a:cs typeface="Arial Black" panose="020B0604020202020204" pitchFamily="34" charset="0"/>
                </a:endParaRP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$ 100,000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$ 7,000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</a:t>
                </a:r>
              </a:p>
            </p:txBody>
          </p:sp>
          <p:sp>
            <p:nvSpPr>
              <p:cNvPr id="13" name="Number">
                <a:extLst>
                  <a:ext uri="{FF2B5EF4-FFF2-40B4-BE49-F238E27FC236}">
                    <a16:creationId xmlns:a16="http://schemas.microsoft.com/office/drawing/2014/main" id="{717B18D7-1AF6-4CF8-9660-96FBA38FBD7A}"/>
                  </a:ext>
                </a:extLst>
              </p:cNvPr>
              <p:cNvSpPr txBox="1"/>
              <p:nvPr/>
            </p:nvSpPr>
            <p:spPr>
              <a:xfrm>
                <a:off x="8262223" y="1304918"/>
                <a:ext cx="805054" cy="5034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11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10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9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8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7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6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5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</a:t>
                </a:r>
              </a:p>
            </p:txBody>
          </p:sp>
        </p:grpSp>
      </p:grpSp>
      <p:sp>
        <p:nvSpPr>
          <p:cNvPr id="24" name="Auswahl" hidden="1">
            <a:extLst>
              <a:ext uri="{FF2B5EF4-FFF2-40B4-BE49-F238E27FC236}">
                <a16:creationId xmlns:a16="http://schemas.microsoft.com/office/drawing/2014/main" id="{BBCF988A-F59E-4D9E-BA5C-1F444E190200}"/>
              </a:ext>
            </a:extLst>
          </p:cNvPr>
          <p:cNvSpPr/>
          <p:nvPr/>
        </p:nvSpPr>
        <p:spPr>
          <a:xfrm>
            <a:off x="4747549" y="5469331"/>
            <a:ext cx="2696901" cy="34715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Answer background">
            <a:extLst>
              <a:ext uri="{FF2B5EF4-FFF2-40B4-BE49-F238E27FC236}">
                <a16:creationId xmlns:a16="http://schemas.microsoft.com/office/drawing/2014/main" id="{6FC013AC-61A8-4F05-B5AE-E7ED81DE4F5D}"/>
              </a:ext>
            </a:extLst>
          </p:cNvPr>
          <p:cNvSpPr/>
          <p:nvPr/>
        </p:nvSpPr>
        <p:spPr>
          <a:xfrm>
            <a:off x="4747549" y="2434611"/>
            <a:ext cx="2696901" cy="32469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6" name="Question fininished indicator">
            <a:extLst>
              <a:ext uri="{FF2B5EF4-FFF2-40B4-BE49-F238E27FC236}">
                <a16:creationId xmlns:a16="http://schemas.microsoft.com/office/drawing/2014/main" id="{17A0C1AC-FF27-4F2B-9AE7-E9366F15B944}"/>
              </a:ext>
            </a:extLst>
          </p:cNvPr>
          <p:cNvSpPr/>
          <p:nvPr/>
        </p:nvSpPr>
        <p:spPr>
          <a:xfrm>
            <a:off x="5453750" y="556112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mmerical break">
            <a:hlinkClick r:id="" action="ppaction://media"/>
            <a:extLst>
              <a:ext uri="{FF2B5EF4-FFF2-40B4-BE49-F238E27FC236}">
                <a16:creationId xmlns:a16="http://schemas.microsoft.com/office/drawing/2014/main" id="{632A26F9-7C17-417A-924E-FD32BEBEA8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4573.081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93933" y="157273"/>
            <a:ext cx="595110" cy="595110"/>
          </a:xfrm>
          <a:prstGeom prst="rect">
            <a:avLst/>
          </a:prstGeom>
        </p:spPr>
      </p:pic>
      <p:sp>
        <p:nvSpPr>
          <p:cNvPr id="17" name="Question fininished indicator">
            <a:extLst>
              <a:ext uri="{FF2B5EF4-FFF2-40B4-BE49-F238E27FC236}">
                <a16:creationId xmlns:a16="http://schemas.microsoft.com/office/drawing/2014/main" id="{3DC1648E-AEC8-4D5A-B94E-68991FA47E31}"/>
              </a:ext>
            </a:extLst>
          </p:cNvPr>
          <p:cNvSpPr/>
          <p:nvPr/>
        </p:nvSpPr>
        <p:spPr>
          <a:xfrm>
            <a:off x="5451843" y="256038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Question fininished indicator">
            <a:extLst>
              <a:ext uri="{FF2B5EF4-FFF2-40B4-BE49-F238E27FC236}">
                <a16:creationId xmlns:a16="http://schemas.microsoft.com/office/drawing/2014/main" id="{3AE5F3D7-FDD4-4FA8-9796-88C51C66C86E}"/>
              </a:ext>
            </a:extLst>
          </p:cNvPr>
          <p:cNvSpPr/>
          <p:nvPr/>
        </p:nvSpPr>
        <p:spPr>
          <a:xfrm>
            <a:off x="5453750" y="5222876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Question fininished indicator">
            <a:extLst>
              <a:ext uri="{FF2B5EF4-FFF2-40B4-BE49-F238E27FC236}">
                <a16:creationId xmlns:a16="http://schemas.microsoft.com/office/drawing/2014/main" id="{356B8CC3-647F-43F2-AD48-4FED8DA59D5F}"/>
              </a:ext>
            </a:extLst>
          </p:cNvPr>
          <p:cNvSpPr/>
          <p:nvPr/>
        </p:nvSpPr>
        <p:spPr>
          <a:xfrm>
            <a:off x="5453750" y="488675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Question fininished indicator">
            <a:extLst>
              <a:ext uri="{FF2B5EF4-FFF2-40B4-BE49-F238E27FC236}">
                <a16:creationId xmlns:a16="http://schemas.microsoft.com/office/drawing/2014/main" id="{527F1671-F1CD-4F0E-B09A-5116B710CA56}"/>
              </a:ext>
            </a:extLst>
          </p:cNvPr>
          <p:cNvSpPr/>
          <p:nvPr/>
        </p:nvSpPr>
        <p:spPr>
          <a:xfrm>
            <a:off x="5453750" y="4567520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Question fininished indicator">
            <a:extLst>
              <a:ext uri="{FF2B5EF4-FFF2-40B4-BE49-F238E27FC236}">
                <a16:creationId xmlns:a16="http://schemas.microsoft.com/office/drawing/2014/main" id="{35663450-3B46-4AB9-A9E7-10182D9D85D4}"/>
              </a:ext>
            </a:extLst>
          </p:cNvPr>
          <p:cNvSpPr/>
          <p:nvPr/>
        </p:nvSpPr>
        <p:spPr>
          <a:xfrm>
            <a:off x="5451843" y="422927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Question fininished indicator">
            <a:extLst>
              <a:ext uri="{FF2B5EF4-FFF2-40B4-BE49-F238E27FC236}">
                <a16:creationId xmlns:a16="http://schemas.microsoft.com/office/drawing/2014/main" id="{09B79EB2-FA5C-4063-B926-F05841E08541}"/>
              </a:ext>
            </a:extLst>
          </p:cNvPr>
          <p:cNvSpPr/>
          <p:nvPr/>
        </p:nvSpPr>
        <p:spPr>
          <a:xfrm>
            <a:off x="5451843" y="3901294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Question fininished indicator">
            <a:extLst>
              <a:ext uri="{FF2B5EF4-FFF2-40B4-BE49-F238E27FC236}">
                <a16:creationId xmlns:a16="http://schemas.microsoft.com/office/drawing/2014/main" id="{DAE913F4-68F5-4A1E-9115-54718CB7886F}"/>
              </a:ext>
            </a:extLst>
          </p:cNvPr>
          <p:cNvSpPr/>
          <p:nvPr/>
        </p:nvSpPr>
        <p:spPr>
          <a:xfrm>
            <a:off x="5451843" y="3563047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Question fininished indicator">
            <a:extLst>
              <a:ext uri="{FF2B5EF4-FFF2-40B4-BE49-F238E27FC236}">
                <a16:creationId xmlns:a16="http://schemas.microsoft.com/office/drawing/2014/main" id="{AB1AA80F-9F23-4CFB-A84F-881D1BD1461E}"/>
              </a:ext>
            </a:extLst>
          </p:cNvPr>
          <p:cNvSpPr/>
          <p:nvPr/>
        </p:nvSpPr>
        <p:spPr>
          <a:xfrm>
            <a:off x="5451843" y="3229619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Question fininished indicator">
            <a:extLst>
              <a:ext uri="{FF2B5EF4-FFF2-40B4-BE49-F238E27FC236}">
                <a16:creationId xmlns:a16="http://schemas.microsoft.com/office/drawing/2014/main" id="{6956CA7C-A702-4E7A-AB66-9719EF65F990}"/>
              </a:ext>
            </a:extLst>
          </p:cNvPr>
          <p:cNvSpPr/>
          <p:nvPr/>
        </p:nvSpPr>
        <p:spPr>
          <a:xfrm>
            <a:off x="5453750" y="2896506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Logo">
            <a:extLst>
              <a:ext uri="{FF2B5EF4-FFF2-40B4-BE49-F238E27FC236}">
                <a16:creationId xmlns:a16="http://schemas.microsoft.com/office/drawing/2014/main" id="{2A347897-E624-7AD7-E46C-A7E24DD1A56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892044" y="2235042"/>
            <a:ext cx="2387916" cy="2387916"/>
          </a:xfrm>
          <a:prstGeom prst="rect">
            <a:avLst/>
          </a:prstGeom>
        </p:spPr>
      </p:pic>
      <p:pic>
        <p:nvPicPr>
          <p:cNvPr id="6" name="Logo">
            <a:extLst>
              <a:ext uri="{FF2B5EF4-FFF2-40B4-BE49-F238E27FC236}">
                <a16:creationId xmlns:a16="http://schemas.microsoft.com/office/drawing/2014/main" id="{116AC11D-CD0C-4F20-8B09-06CB3671F6A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8829036" y="2235042"/>
            <a:ext cx="2387916" cy="23879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8603445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2.96296E-6 L 3.75E-6 -0.044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0.0449 L 3.75E-6 -0.09074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1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-3.7037E-6 L -0.00026 -0.04745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3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5" grpId="0" animBg="1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اجابة صحيحة">
            <a:hlinkClick r:id="" action="ppaction://hlinkshowjump?jump=nextslide">
              <a:snd r:embed="rId12" name="اجابة صحيحيية.wav"/>
            </a:hlinkClick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>
            <a:normAutofit/>
          </a:bodyPr>
          <a:lstStyle/>
          <a:p>
            <a:r>
              <a:rPr lang="en-US" sz="2400" b="1" dirty="0">
                <a:solidFill>
                  <a:srgbClr val="FFC000"/>
                </a:solidFill>
                <a:latin typeface="Montserrat" pitchFamily="2" charset="0"/>
              </a:rPr>
              <a:t>B</a:t>
            </a:r>
            <a:r>
              <a:rPr lang="de-AT" sz="2400" b="1" dirty="0">
                <a:solidFill>
                  <a:srgbClr val="FFC000"/>
                </a:solidFill>
                <a:latin typeface="Montserrat" pitchFamily="2" charset="0"/>
              </a:rPr>
              <a:t>: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 answer</a:t>
            </a:r>
            <a:endParaRPr lang="de-A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اجابة خاطئة 1">
            <a:extLst>
              <a:ext uri="{FF2B5EF4-FFF2-40B4-BE49-F238E27FC236}">
                <a16:creationId xmlns:a16="http://schemas.microsoft.com/office/drawing/2014/main" id="{C9426D8D-8E5C-9FA9-0D2C-A8C6E8D8CD85}"/>
              </a:ext>
            </a:extLst>
          </p:cNvPr>
          <p:cNvSpPr/>
          <p:nvPr/>
        </p:nvSpPr>
        <p:spPr>
          <a:xfrm>
            <a:off x="1452892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>
            <a:normAutofit/>
          </a:bodyPr>
          <a:lstStyle/>
          <a:p>
            <a:r>
              <a:rPr lang="de-AT" sz="2400" b="1" dirty="0">
                <a:solidFill>
                  <a:srgbClr val="FFC000"/>
                </a:solidFill>
                <a:latin typeface="Montserrat" pitchFamily="2" charset="0"/>
              </a:rPr>
              <a:t>A: </a:t>
            </a:r>
            <a:r>
              <a:rPr lang="en-US" sz="2400" dirty="0"/>
              <a:t>Wrong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answer</a:t>
            </a:r>
            <a:endParaRPr lang="de-A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اجابة خاطئة 2">
            <a:extLst>
              <a:ext uri="{FF2B5EF4-FFF2-40B4-BE49-F238E27FC236}">
                <a16:creationId xmlns:a16="http://schemas.microsoft.com/office/drawing/2014/main" id="{FF616C3F-C035-0DC8-4594-85B32E1587B6}"/>
              </a:ext>
            </a:extLst>
          </p:cNvPr>
          <p:cNvSpPr/>
          <p:nvPr/>
        </p:nvSpPr>
        <p:spPr>
          <a:xfrm>
            <a:off x="6274399" y="5300872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>
            <a:normAutofit/>
          </a:bodyPr>
          <a:lstStyle/>
          <a:p>
            <a:r>
              <a:rPr lang="de-AT" sz="2400" b="1" dirty="0">
                <a:solidFill>
                  <a:srgbClr val="FFC000"/>
                </a:solidFill>
                <a:latin typeface="Montserrat" pitchFamily="2" charset="0"/>
              </a:rPr>
              <a:t>D: </a:t>
            </a:r>
            <a:r>
              <a:rPr lang="en-US" sz="2400" dirty="0"/>
              <a:t>Wrong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answer</a:t>
            </a:r>
            <a:endParaRPr lang="de-A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اجابة خاطئة 3">
            <a:extLst>
              <a:ext uri="{FF2B5EF4-FFF2-40B4-BE49-F238E27FC236}">
                <a16:creationId xmlns:a16="http://schemas.microsoft.com/office/drawing/2014/main" id="{E9A80744-03A1-7D11-04A7-3484A2DE7F28}"/>
              </a:ext>
            </a:extLst>
          </p:cNvPr>
          <p:cNvSpPr/>
          <p:nvPr/>
        </p:nvSpPr>
        <p:spPr>
          <a:xfrm>
            <a:off x="1452892" y="5300872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>
            <a:normAutofit/>
          </a:bodyPr>
          <a:lstStyle/>
          <a:p>
            <a:r>
              <a:rPr lang="de-AT" sz="2400" b="1" dirty="0">
                <a:solidFill>
                  <a:srgbClr val="FFC000"/>
                </a:solidFill>
                <a:latin typeface="Montserrat" pitchFamily="2" charset="0"/>
              </a:rPr>
              <a:t>C: </a:t>
            </a:r>
            <a:r>
              <a:rPr lang="en-US" sz="2400" dirty="0"/>
              <a:t>Wrong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answer</a:t>
            </a:r>
            <a:endParaRPr lang="de-A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endParaRPr lang="de-AT" baseline="-25000"/>
            </a:p>
          </p:txBody>
        </p:sp>
        <p:sp>
          <p:nvSpPr>
            <p:cNvPr id="47" name="Q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 fontScale="77500" lnSpcReduction="20000"/>
            </a:bodyPr>
            <a:lstStyle/>
            <a:p>
              <a:pPr>
                <a:lnSpc>
                  <a:spcPct val="120000"/>
                </a:lnSpc>
              </a:pPr>
              <a:r>
                <a:rPr lang="en-US" sz="2400" dirty="0">
                  <a:solidFill>
                    <a:schemeClr val="bg1"/>
                  </a:solidFill>
                  <a:latin typeface="Montserrat" pitchFamily="2" charset="0"/>
                  <a:cs typeface="Arial" panose="020B0604020202020204" pitchFamily="34" charset="0"/>
                </a:rPr>
                <a:t>This text is an example that you can edit within the same space, where you can add the question here without affecting the formatting</a:t>
              </a: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de-AT" dirty="0"/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 rtl="1"/>
              <a:r>
                <a:rPr lang="de-DE" sz="20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$ 100000</a:t>
              </a:r>
              <a:endParaRPr lang="en-US" sz="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943150" y="272410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45440" y="272410"/>
            <a:ext cx="609600" cy="609600"/>
          </a:xfrm>
          <a:prstGeom prst="rect">
            <a:avLst/>
          </a:prstGeom>
        </p:spPr>
      </p:pic>
      <p:pic>
        <p:nvPicPr>
          <p:cNvPr id="3" name="صوت ترقب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333550" y="2033439"/>
            <a:ext cx="304800" cy="304800"/>
          </a:xfrm>
          <a:prstGeom prst="rect">
            <a:avLst/>
          </a:prstGeom>
        </p:spPr>
      </p:pic>
      <p:pic>
        <p:nvPicPr>
          <p:cNvPr id="18" name="صوت خاطئة">
            <a:hlinkClick r:id="" action="ppaction://media"/>
            <a:extLst>
              <a:ext uri="{FF2B5EF4-FFF2-40B4-BE49-F238E27FC236}">
                <a16:creationId xmlns:a16="http://schemas.microsoft.com/office/drawing/2014/main" id="{F81E6FC5-5A52-78B0-3E0A-C67D1F332C4D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424832" y="1162253"/>
            <a:ext cx="487363" cy="487362"/>
          </a:xfrm>
          <a:prstGeom prst="rect">
            <a:avLst/>
          </a:prstGeom>
        </p:spPr>
      </p:pic>
      <p:pic>
        <p:nvPicPr>
          <p:cNvPr id="4" name="صورة 3">
            <a:hlinkClick r:id="" action="ppaction://hlinkshowjump?jump=endshow"/>
            <a:hlinkHover r:id="" action="ppaction://noaction" highlightClick="1">
              <a:snd r:embed="rId14" name="click.wav"/>
            </a:hlinkHover>
            <a:extLst>
              <a:ext uri="{FF2B5EF4-FFF2-40B4-BE49-F238E27FC236}">
                <a16:creationId xmlns:a16="http://schemas.microsoft.com/office/drawing/2014/main" id="{03994100-D5F3-59A5-FA7C-7BF03B3C4CE5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  <p:pic>
        <p:nvPicPr>
          <p:cNvPr id="5" name="Logo">
            <a:extLst>
              <a:ext uri="{FF2B5EF4-FFF2-40B4-BE49-F238E27FC236}">
                <a16:creationId xmlns:a16="http://schemas.microsoft.com/office/drawing/2014/main" id="{11B94FEA-7877-4B89-DCEE-DC01880D5AB8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5076672" y="447040"/>
            <a:ext cx="2038656" cy="20386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427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1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1" grpId="0" animBg="1"/>
      <p:bldP spid="6" grpId="0" animBg="1"/>
      <p:bldP spid="8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">
            <a:extLst>
              <a:ext uri="{FF2B5EF4-FFF2-40B4-BE49-F238E27FC236}">
                <a16:creationId xmlns:a16="http://schemas.microsoft.com/office/drawing/2014/main" id="{8F212C43-53C1-42D8-A539-45C02A0C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" y="0"/>
            <a:ext cx="12192000" cy="6858000"/>
          </a:xfrm>
          <a:prstGeom prst="rect">
            <a:avLst/>
          </a:prstGeom>
        </p:spPr>
      </p:pic>
      <p:grpSp>
        <p:nvGrpSpPr>
          <p:cNvPr id="16" name="Anzeige">
            <a:extLst>
              <a:ext uri="{FF2B5EF4-FFF2-40B4-BE49-F238E27FC236}">
                <a16:creationId xmlns:a16="http://schemas.microsoft.com/office/drawing/2014/main" id="{2033F0AE-1638-4E6E-B9A0-B2FF961D6188}"/>
              </a:ext>
            </a:extLst>
          </p:cNvPr>
          <p:cNvGrpSpPr/>
          <p:nvPr/>
        </p:nvGrpSpPr>
        <p:grpSpPr>
          <a:xfrm>
            <a:off x="4574771" y="829594"/>
            <a:ext cx="3121515" cy="5198812"/>
            <a:chOff x="8179724" y="1168053"/>
            <a:chExt cx="3121515" cy="5198812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BBC97AD2-ADC2-430A-9734-D319B13C3D40}"/>
                </a:ext>
              </a:extLst>
            </p:cNvPr>
            <p:cNvSpPr/>
            <p:nvPr/>
          </p:nvSpPr>
          <p:spPr>
            <a:xfrm>
              <a:off x="8179724" y="1168053"/>
              <a:ext cx="3042459" cy="5198812"/>
            </a:xfrm>
            <a:prstGeom prst="rect">
              <a:avLst/>
            </a:prstGeom>
            <a:solidFill>
              <a:srgbClr val="080E1A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E9EB7E2A-FE68-42C8-8E4E-98F6F6448E4B}"/>
                </a:ext>
              </a:extLst>
            </p:cNvPr>
            <p:cNvGrpSpPr/>
            <p:nvPr/>
          </p:nvGrpSpPr>
          <p:grpSpPr>
            <a:xfrm>
              <a:off x="8431560" y="1372438"/>
              <a:ext cx="2869679" cy="4832092"/>
              <a:chOff x="8262223" y="1304918"/>
              <a:chExt cx="3606176" cy="5034853"/>
            </a:xfrm>
          </p:grpSpPr>
          <p:sp>
            <p:nvSpPr>
              <p:cNvPr id="14" name="Money">
                <a:extLst>
                  <a:ext uri="{FF2B5EF4-FFF2-40B4-BE49-F238E27FC236}">
                    <a16:creationId xmlns:a16="http://schemas.microsoft.com/office/drawing/2014/main" id="{050F6D5F-9B89-4DC2-818C-C0E5A3815A80}"/>
                  </a:ext>
                </a:extLst>
              </p:cNvPr>
              <p:cNvSpPr txBox="1"/>
              <p:nvPr/>
            </p:nvSpPr>
            <p:spPr>
              <a:xfrm>
                <a:off x="9120952" y="1304918"/>
                <a:ext cx="2747447" cy="4986750"/>
              </a:xfrm>
              <a:prstGeom prst="rect">
                <a:avLst/>
              </a:prstGeom>
              <a:noFill/>
            </p:spPr>
            <p:txBody>
              <a:bodyPr wrap="square" bIns="0" rtlCol="0">
                <a:spAutoFit/>
              </a:bodyPr>
              <a:lstStyle/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 MILLION</a:t>
                </a:r>
                <a:endParaRPr lang="de-AT" sz="2200" b="1" dirty="0">
                  <a:solidFill>
                    <a:srgbClr val="F88008"/>
                  </a:solidFill>
                  <a:latin typeface="Arial Black" panose="020B0604020202020204" pitchFamily="34" charset="0"/>
                  <a:cs typeface="Arial Black" panose="020B0604020202020204" pitchFamily="34" charset="0"/>
                </a:endParaRP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$ 100,000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$ 7,000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</a:t>
                </a:r>
              </a:p>
            </p:txBody>
          </p:sp>
          <p:sp>
            <p:nvSpPr>
              <p:cNvPr id="13" name="Number">
                <a:extLst>
                  <a:ext uri="{FF2B5EF4-FFF2-40B4-BE49-F238E27FC236}">
                    <a16:creationId xmlns:a16="http://schemas.microsoft.com/office/drawing/2014/main" id="{717B18D7-1AF6-4CF8-9660-96FBA38FBD7A}"/>
                  </a:ext>
                </a:extLst>
              </p:cNvPr>
              <p:cNvSpPr txBox="1"/>
              <p:nvPr/>
            </p:nvSpPr>
            <p:spPr>
              <a:xfrm>
                <a:off x="8262223" y="1304918"/>
                <a:ext cx="805054" cy="5034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11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10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9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8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7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6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5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</a:t>
                </a:r>
              </a:p>
            </p:txBody>
          </p:sp>
        </p:grpSp>
      </p:grpSp>
      <p:sp>
        <p:nvSpPr>
          <p:cNvPr id="24" name="Auswahl" hidden="1">
            <a:extLst>
              <a:ext uri="{FF2B5EF4-FFF2-40B4-BE49-F238E27FC236}">
                <a16:creationId xmlns:a16="http://schemas.microsoft.com/office/drawing/2014/main" id="{BBCF988A-F59E-4D9E-BA5C-1F444E190200}"/>
              </a:ext>
            </a:extLst>
          </p:cNvPr>
          <p:cNvSpPr/>
          <p:nvPr/>
        </p:nvSpPr>
        <p:spPr>
          <a:xfrm>
            <a:off x="4747549" y="5469331"/>
            <a:ext cx="2696901" cy="34715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Answer background">
            <a:extLst>
              <a:ext uri="{FF2B5EF4-FFF2-40B4-BE49-F238E27FC236}">
                <a16:creationId xmlns:a16="http://schemas.microsoft.com/office/drawing/2014/main" id="{6FC013AC-61A8-4F05-B5AE-E7ED81DE4F5D}"/>
              </a:ext>
            </a:extLst>
          </p:cNvPr>
          <p:cNvSpPr/>
          <p:nvPr/>
        </p:nvSpPr>
        <p:spPr>
          <a:xfrm>
            <a:off x="4747549" y="2098585"/>
            <a:ext cx="2696901" cy="32469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6" name="Question fininished indicator">
            <a:extLst>
              <a:ext uri="{FF2B5EF4-FFF2-40B4-BE49-F238E27FC236}">
                <a16:creationId xmlns:a16="http://schemas.microsoft.com/office/drawing/2014/main" id="{17A0C1AC-FF27-4F2B-9AE7-E9366F15B944}"/>
              </a:ext>
            </a:extLst>
          </p:cNvPr>
          <p:cNvSpPr/>
          <p:nvPr/>
        </p:nvSpPr>
        <p:spPr>
          <a:xfrm>
            <a:off x="5453750" y="556112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mmerical break">
            <a:hlinkClick r:id="" action="ppaction://media"/>
            <a:extLst>
              <a:ext uri="{FF2B5EF4-FFF2-40B4-BE49-F238E27FC236}">
                <a16:creationId xmlns:a16="http://schemas.microsoft.com/office/drawing/2014/main" id="{632A26F9-7C17-417A-924E-FD32BEBEA8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4587.081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16240" y="175202"/>
            <a:ext cx="595110" cy="595110"/>
          </a:xfrm>
          <a:prstGeom prst="rect">
            <a:avLst/>
          </a:prstGeom>
        </p:spPr>
      </p:pic>
      <p:sp>
        <p:nvSpPr>
          <p:cNvPr id="17" name="Question fininished indicator">
            <a:extLst>
              <a:ext uri="{FF2B5EF4-FFF2-40B4-BE49-F238E27FC236}">
                <a16:creationId xmlns:a16="http://schemas.microsoft.com/office/drawing/2014/main" id="{3DC1648E-AEC8-4D5A-B94E-68991FA47E31}"/>
              </a:ext>
            </a:extLst>
          </p:cNvPr>
          <p:cNvSpPr/>
          <p:nvPr/>
        </p:nvSpPr>
        <p:spPr>
          <a:xfrm>
            <a:off x="5451843" y="2229965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Question fininished indicator">
            <a:extLst>
              <a:ext uri="{FF2B5EF4-FFF2-40B4-BE49-F238E27FC236}">
                <a16:creationId xmlns:a16="http://schemas.microsoft.com/office/drawing/2014/main" id="{3AE5F3D7-FDD4-4FA8-9796-88C51C66C86E}"/>
              </a:ext>
            </a:extLst>
          </p:cNvPr>
          <p:cNvSpPr/>
          <p:nvPr/>
        </p:nvSpPr>
        <p:spPr>
          <a:xfrm>
            <a:off x="5453750" y="5222876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Question fininished indicator">
            <a:extLst>
              <a:ext uri="{FF2B5EF4-FFF2-40B4-BE49-F238E27FC236}">
                <a16:creationId xmlns:a16="http://schemas.microsoft.com/office/drawing/2014/main" id="{356B8CC3-647F-43F2-AD48-4FED8DA59D5F}"/>
              </a:ext>
            </a:extLst>
          </p:cNvPr>
          <p:cNvSpPr/>
          <p:nvPr/>
        </p:nvSpPr>
        <p:spPr>
          <a:xfrm>
            <a:off x="5453750" y="488675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Question fininished indicator">
            <a:extLst>
              <a:ext uri="{FF2B5EF4-FFF2-40B4-BE49-F238E27FC236}">
                <a16:creationId xmlns:a16="http://schemas.microsoft.com/office/drawing/2014/main" id="{527F1671-F1CD-4F0E-B09A-5116B710CA56}"/>
              </a:ext>
            </a:extLst>
          </p:cNvPr>
          <p:cNvSpPr/>
          <p:nvPr/>
        </p:nvSpPr>
        <p:spPr>
          <a:xfrm>
            <a:off x="5453750" y="4567520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Question fininished indicator">
            <a:extLst>
              <a:ext uri="{FF2B5EF4-FFF2-40B4-BE49-F238E27FC236}">
                <a16:creationId xmlns:a16="http://schemas.microsoft.com/office/drawing/2014/main" id="{35663450-3B46-4AB9-A9E7-10182D9D85D4}"/>
              </a:ext>
            </a:extLst>
          </p:cNvPr>
          <p:cNvSpPr/>
          <p:nvPr/>
        </p:nvSpPr>
        <p:spPr>
          <a:xfrm>
            <a:off x="5451843" y="422927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Question fininished indicator">
            <a:extLst>
              <a:ext uri="{FF2B5EF4-FFF2-40B4-BE49-F238E27FC236}">
                <a16:creationId xmlns:a16="http://schemas.microsoft.com/office/drawing/2014/main" id="{09B79EB2-FA5C-4063-B926-F05841E08541}"/>
              </a:ext>
            </a:extLst>
          </p:cNvPr>
          <p:cNvSpPr/>
          <p:nvPr/>
        </p:nvSpPr>
        <p:spPr>
          <a:xfrm>
            <a:off x="5451843" y="3901294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Question fininished indicator">
            <a:extLst>
              <a:ext uri="{FF2B5EF4-FFF2-40B4-BE49-F238E27FC236}">
                <a16:creationId xmlns:a16="http://schemas.microsoft.com/office/drawing/2014/main" id="{DAE913F4-68F5-4A1E-9115-54718CB7886F}"/>
              </a:ext>
            </a:extLst>
          </p:cNvPr>
          <p:cNvSpPr/>
          <p:nvPr/>
        </p:nvSpPr>
        <p:spPr>
          <a:xfrm>
            <a:off x="5451843" y="3563047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Question fininished indicator">
            <a:extLst>
              <a:ext uri="{FF2B5EF4-FFF2-40B4-BE49-F238E27FC236}">
                <a16:creationId xmlns:a16="http://schemas.microsoft.com/office/drawing/2014/main" id="{AB1AA80F-9F23-4CFB-A84F-881D1BD1461E}"/>
              </a:ext>
            </a:extLst>
          </p:cNvPr>
          <p:cNvSpPr/>
          <p:nvPr/>
        </p:nvSpPr>
        <p:spPr>
          <a:xfrm>
            <a:off x="5451843" y="3229619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Question fininished indicator">
            <a:extLst>
              <a:ext uri="{FF2B5EF4-FFF2-40B4-BE49-F238E27FC236}">
                <a16:creationId xmlns:a16="http://schemas.microsoft.com/office/drawing/2014/main" id="{6956CA7C-A702-4E7A-AB66-9719EF65F990}"/>
              </a:ext>
            </a:extLst>
          </p:cNvPr>
          <p:cNvSpPr/>
          <p:nvPr/>
        </p:nvSpPr>
        <p:spPr>
          <a:xfrm>
            <a:off x="5453750" y="2896506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Question fininished indicator">
            <a:extLst>
              <a:ext uri="{FF2B5EF4-FFF2-40B4-BE49-F238E27FC236}">
                <a16:creationId xmlns:a16="http://schemas.microsoft.com/office/drawing/2014/main" id="{DA5C6CEC-9DE3-4D04-8152-81F9B36677D7}"/>
              </a:ext>
            </a:extLst>
          </p:cNvPr>
          <p:cNvSpPr/>
          <p:nvPr/>
        </p:nvSpPr>
        <p:spPr>
          <a:xfrm>
            <a:off x="5451843" y="2557944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Logo">
            <a:extLst>
              <a:ext uri="{FF2B5EF4-FFF2-40B4-BE49-F238E27FC236}">
                <a16:creationId xmlns:a16="http://schemas.microsoft.com/office/drawing/2014/main" id="{99BF36BD-B8B7-F533-8B1A-9F464E18B32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892044" y="2235042"/>
            <a:ext cx="2387916" cy="2387916"/>
          </a:xfrm>
          <a:prstGeom prst="rect">
            <a:avLst/>
          </a:prstGeom>
        </p:spPr>
      </p:pic>
      <p:pic>
        <p:nvPicPr>
          <p:cNvPr id="6" name="Logo">
            <a:extLst>
              <a:ext uri="{FF2B5EF4-FFF2-40B4-BE49-F238E27FC236}">
                <a16:creationId xmlns:a16="http://schemas.microsoft.com/office/drawing/2014/main" id="{D22B2878-4197-D82C-DEA4-8FEAD0DF270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8829036" y="2235042"/>
            <a:ext cx="2387916" cy="23879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5417759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2.96296E-6 L 3.75E-6 -0.044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0.0449 L 3.75E-6 -0.09074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0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3.7037E-7 L -0.00026 -0.04745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3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5" grpId="0" animBg="1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اجابة صحيحة">
            <a:hlinkClick r:id="" action="ppaction://hlinkshowjump?jump=nextslide">
              <a:snd r:embed="rId12" name="اجابة صحيحيية.wav"/>
            </a:hlinkClick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1452892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>
            <a:normAutofit/>
          </a:bodyPr>
          <a:lstStyle/>
          <a:p>
            <a:r>
              <a:rPr lang="en-US" sz="2400" b="1" dirty="0">
                <a:solidFill>
                  <a:srgbClr val="FFC000"/>
                </a:solidFill>
                <a:latin typeface="Montserrat" pitchFamily="2" charset="0"/>
              </a:rPr>
              <a:t>A</a:t>
            </a:r>
            <a:r>
              <a:rPr lang="de-AT" sz="2400" b="1" dirty="0">
                <a:solidFill>
                  <a:srgbClr val="FFC000"/>
                </a:solidFill>
                <a:latin typeface="Montserrat" pitchFamily="2" charset="0"/>
              </a:rPr>
              <a:t>: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 answer</a:t>
            </a:r>
            <a:endParaRPr lang="de-A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اجابة خاطئة 1">
            <a:extLst>
              <a:ext uri="{FF2B5EF4-FFF2-40B4-BE49-F238E27FC236}">
                <a16:creationId xmlns:a16="http://schemas.microsoft.com/office/drawing/2014/main" id="{C9426D8D-8E5C-9FA9-0D2C-A8C6E8D8CD85}"/>
              </a:ext>
            </a:extLst>
          </p:cNvPr>
          <p:cNvSpPr/>
          <p:nvPr/>
        </p:nvSpPr>
        <p:spPr>
          <a:xfrm>
            <a:off x="6251788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>
            <a:normAutofit/>
          </a:bodyPr>
          <a:lstStyle/>
          <a:p>
            <a:r>
              <a:rPr lang="de-AT" sz="2400" b="1" dirty="0">
                <a:solidFill>
                  <a:srgbClr val="FFC000"/>
                </a:solidFill>
                <a:latin typeface="Montserrat" pitchFamily="2" charset="0"/>
              </a:rPr>
              <a:t>B: </a:t>
            </a:r>
            <a:r>
              <a:rPr lang="en-US" sz="2400" dirty="0"/>
              <a:t>Wrong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answer</a:t>
            </a:r>
            <a:endParaRPr lang="de-A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اجابة خاطئة 2">
            <a:extLst>
              <a:ext uri="{FF2B5EF4-FFF2-40B4-BE49-F238E27FC236}">
                <a16:creationId xmlns:a16="http://schemas.microsoft.com/office/drawing/2014/main" id="{FF616C3F-C035-0DC8-4594-85B32E1587B6}"/>
              </a:ext>
            </a:extLst>
          </p:cNvPr>
          <p:cNvSpPr/>
          <p:nvPr/>
        </p:nvSpPr>
        <p:spPr>
          <a:xfrm>
            <a:off x="6274399" y="5300872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>
            <a:normAutofit/>
          </a:bodyPr>
          <a:lstStyle/>
          <a:p>
            <a:r>
              <a:rPr lang="de-AT" sz="2400" b="1" dirty="0">
                <a:solidFill>
                  <a:srgbClr val="FFC000"/>
                </a:solidFill>
                <a:latin typeface="Montserrat" pitchFamily="2" charset="0"/>
              </a:rPr>
              <a:t>D: </a:t>
            </a:r>
            <a:r>
              <a:rPr lang="en-US" sz="2400" dirty="0"/>
              <a:t>Wrong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answer</a:t>
            </a:r>
            <a:endParaRPr lang="de-A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اجابة خاطئة 3">
            <a:extLst>
              <a:ext uri="{FF2B5EF4-FFF2-40B4-BE49-F238E27FC236}">
                <a16:creationId xmlns:a16="http://schemas.microsoft.com/office/drawing/2014/main" id="{E9A80744-03A1-7D11-04A7-3484A2DE7F28}"/>
              </a:ext>
            </a:extLst>
          </p:cNvPr>
          <p:cNvSpPr/>
          <p:nvPr/>
        </p:nvSpPr>
        <p:spPr>
          <a:xfrm>
            <a:off x="1452892" y="5300872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>
            <a:normAutofit/>
          </a:bodyPr>
          <a:lstStyle/>
          <a:p>
            <a:r>
              <a:rPr lang="de-AT" sz="2400" b="1" dirty="0">
                <a:solidFill>
                  <a:srgbClr val="FFC000"/>
                </a:solidFill>
                <a:latin typeface="Montserrat" pitchFamily="2" charset="0"/>
              </a:rPr>
              <a:t>C: </a:t>
            </a:r>
            <a:r>
              <a:rPr lang="en-US" sz="2400" dirty="0"/>
              <a:t>Wrong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answer</a:t>
            </a:r>
            <a:endParaRPr lang="de-A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endParaRPr lang="de-AT" baseline="-25000"/>
            </a:p>
          </p:txBody>
        </p:sp>
        <p:sp>
          <p:nvSpPr>
            <p:cNvPr id="47" name="Q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 fontScale="77500" lnSpcReduction="20000"/>
            </a:bodyPr>
            <a:lstStyle/>
            <a:p>
              <a:pPr>
                <a:lnSpc>
                  <a:spcPct val="120000"/>
                </a:lnSpc>
              </a:pPr>
              <a:r>
                <a:rPr lang="en-US" sz="2400" dirty="0">
                  <a:solidFill>
                    <a:schemeClr val="bg1"/>
                  </a:solidFill>
                  <a:latin typeface="Montserrat" pitchFamily="2" charset="0"/>
                  <a:cs typeface="Arial" panose="020B0604020202020204" pitchFamily="34" charset="0"/>
                </a:rPr>
                <a:t>This text is an example that you can edit within the same space, where you can add the question here without affecting the formatting</a:t>
              </a: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de-AT" dirty="0"/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 rtl="1"/>
              <a:r>
                <a:rPr lang="de-DE" sz="20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$ 250000</a:t>
              </a:r>
              <a:endParaRPr lang="en-US" sz="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943150" y="272410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45440" y="272410"/>
            <a:ext cx="609600" cy="609600"/>
          </a:xfrm>
          <a:prstGeom prst="rect">
            <a:avLst/>
          </a:prstGeom>
        </p:spPr>
      </p:pic>
      <p:pic>
        <p:nvPicPr>
          <p:cNvPr id="3" name="صوت ترقب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333550" y="2033439"/>
            <a:ext cx="304800" cy="304800"/>
          </a:xfrm>
          <a:prstGeom prst="rect">
            <a:avLst/>
          </a:prstGeom>
        </p:spPr>
      </p:pic>
      <p:pic>
        <p:nvPicPr>
          <p:cNvPr id="18" name="صوت خاطئة">
            <a:hlinkClick r:id="" action="ppaction://media"/>
            <a:extLst>
              <a:ext uri="{FF2B5EF4-FFF2-40B4-BE49-F238E27FC236}">
                <a16:creationId xmlns:a16="http://schemas.microsoft.com/office/drawing/2014/main" id="{F81E6FC5-5A52-78B0-3E0A-C67D1F332C4D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424832" y="1162253"/>
            <a:ext cx="487363" cy="487362"/>
          </a:xfrm>
          <a:prstGeom prst="rect">
            <a:avLst/>
          </a:prstGeom>
        </p:spPr>
      </p:pic>
      <p:pic>
        <p:nvPicPr>
          <p:cNvPr id="4" name="صورة 3">
            <a:hlinkClick r:id="" action="ppaction://hlinkshowjump?jump=endshow"/>
            <a:hlinkHover r:id="" action="ppaction://noaction" highlightClick="1">
              <a:snd r:embed="rId14" name="click.wav"/>
            </a:hlinkHover>
            <a:extLst>
              <a:ext uri="{FF2B5EF4-FFF2-40B4-BE49-F238E27FC236}">
                <a16:creationId xmlns:a16="http://schemas.microsoft.com/office/drawing/2014/main" id="{03994100-D5F3-59A5-FA7C-7BF03B3C4CE5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  <p:pic>
        <p:nvPicPr>
          <p:cNvPr id="5" name="Logo">
            <a:extLst>
              <a:ext uri="{FF2B5EF4-FFF2-40B4-BE49-F238E27FC236}">
                <a16:creationId xmlns:a16="http://schemas.microsoft.com/office/drawing/2014/main" id="{5FB602A3-9A5D-6E9C-C480-3232FEAC1671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5076672" y="447040"/>
            <a:ext cx="2038656" cy="20386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713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6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1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1" grpId="0" animBg="1"/>
      <p:bldP spid="6" grpId="0" animBg="1"/>
      <p:bldP spid="8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">
            <a:extLst>
              <a:ext uri="{FF2B5EF4-FFF2-40B4-BE49-F238E27FC236}">
                <a16:creationId xmlns:a16="http://schemas.microsoft.com/office/drawing/2014/main" id="{8F212C43-53C1-42D8-A539-45C02A0C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" y="0"/>
            <a:ext cx="12192000" cy="6858000"/>
          </a:xfrm>
          <a:prstGeom prst="rect">
            <a:avLst/>
          </a:prstGeom>
        </p:spPr>
      </p:pic>
      <p:grpSp>
        <p:nvGrpSpPr>
          <p:cNvPr id="16" name="Anzeige">
            <a:extLst>
              <a:ext uri="{FF2B5EF4-FFF2-40B4-BE49-F238E27FC236}">
                <a16:creationId xmlns:a16="http://schemas.microsoft.com/office/drawing/2014/main" id="{2033F0AE-1638-4E6E-B9A0-B2FF961D6188}"/>
              </a:ext>
            </a:extLst>
          </p:cNvPr>
          <p:cNvGrpSpPr/>
          <p:nvPr/>
        </p:nvGrpSpPr>
        <p:grpSpPr>
          <a:xfrm>
            <a:off x="4574771" y="829594"/>
            <a:ext cx="3121515" cy="5198812"/>
            <a:chOff x="8179724" y="1168053"/>
            <a:chExt cx="3121515" cy="5198812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BBC97AD2-ADC2-430A-9734-D319B13C3D40}"/>
                </a:ext>
              </a:extLst>
            </p:cNvPr>
            <p:cNvSpPr/>
            <p:nvPr/>
          </p:nvSpPr>
          <p:spPr>
            <a:xfrm>
              <a:off x="8179724" y="1168053"/>
              <a:ext cx="3042459" cy="5198812"/>
            </a:xfrm>
            <a:prstGeom prst="rect">
              <a:avLst/>
            </a:prstGeom>
            <a:solidFill>
              <a:srgbClr val="080E1A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E9EB7E2A-FE68-42C8-8E4E-98F6F6448E4B}"/>
                </a:ext>
              </a:extLst>
            </p:cNvPr>
            <p:cNvGrpSpPr/>
            <p:nvPr/>
          </p:nvGrpSpPr>
          <p:grpSpPr>
            <a:xfrm>
              <a:off x="8431560" y="1372438"/>
              <a:ext cx="2869679" cy="4832092"/>
              <a:chOff x="8262223" y="1304918"/>
              <a:chExt cx="3606176" cy="5034853"/>
            </a:xfrm>
          </p:grpSpPr>
          <p:sp>
            <p:nvSpPr>
              <p:cNvPr id="14" name="Money">
                <a:extLst>
                  <a:ext uri="{FF2B5EF4-FFF2-40B4-BE49-F238E27FC236}">
                    <a16:creationId xmlns:a16="http://schemas.microsoft.com/office/drawing/2014/main" id="{050F6D5F-9B89-4DC2-818C-C0E5A3815A80}"/>
                  </a:ext>
                </a:extLst>
              </p:cNvPr>
              <p:cNvSpPr txBox="1"/>
              <p:nvPr/>
            </p:nvSpPr>
            <p:spPr>
              <a:xfrm>
                <a:off x="9120952" y="1304918"/>
                <a:ext cx="2747447" cy="4986750"/>
              </a:xfrm>
              <a:prstGeom prst="rect">
                <a:avLst/>
              </a:prstGeom>
              <a:noFill/>
            </p:spPr>
            <p:txBody>
              <a:bodyPr wrap="square" bIns="0" rtlCol="0">
                <a:spAutoFit/>
              </a:bodyPr>
              <a:lstStyle/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 MILLION</a:t>
                </a:r>
                <a:endParaRPr lang="de-AT" sz="2200" b="1" dirty="0">
                  <a:solidFill>
                    <a:srgbClr val="F88008"/>
                  </a:solidFill>
                  <a:latin typeface="Arial Black" panose="020B0604020202020204" pitchFamily="34" charset="0"/>
                  <a:cs typeface="Arial Black" panose="020B0604020202020204" pitchFamily="34" charset="0"/>
                </a:endParaRP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$ 100,000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$ 7,000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</a:t>
                </a:r>
              </a:p>
            </p:txBody>
          </p:sp>
          <p:sp>
            <p:nvSpPr>
              <p:cNvPr id="13" name="Number">
                <a:extLst>
                  <a:ext uri="{FF2B5EF4-FFF2-40B4-BE49-F238E27FC236}">
                    <a16:creationId xmlns:a16="http://schemas.microsoft.com/office/drawing/2014/main" id="{717B18D7-1AF6-4CF8-9660-96FBA38FBD7A}"/>
                  </a:ext>
                </a:extLst>
              </p:cNvPr>
              <p:cNvSpPr txBox="1"/>
              <p:nvPr/>
            </p:nvSpPr>
            <p:spPr>
              <a:xfrm>
                <a:off x="8262223" y="1304918"/>
                <a:ext cx="805054" cy="5034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11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10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9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8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7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6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5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</a:t>
                </a:r>
              </a:p>
            </p:txBody>
          </p:sp>
        </p:grpSp>
      </p:grpSp>
      <p:sp>
        <p:nvSpPr>
          <p:cNvPr id="24" name="Auswahl" hidden="1">
            <a:extLst>
              <a:ext uri="{FF2B5EF4-FFF2-40B4-BE49-F238E27FC236}">
                <a16:creationId xmlns:a16="http://schemas.microsoft.com/office/drawing/2014/main" id="{BBCF988A-F59E-4D9E-BA5C-1F444E190200}"/>
              </a:ext>
            </a:extLst>
          </p:cNvPr>
          <p:cNvSpPr/>
          <p:nvPr/>
        </p:nvSpPr>
        <p:spPr>
          <a:xfrm>
            <a:off x="4747549" y="5469331"/>
            <a:ext cx="2696901" cy="34715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Answer background">
            <a:extLst>
              <a:ext uri="{FF2B5EF4-FFF2-40B4-BE49-F238E27FC236}">
                <a16:creationId xmlns:a16="http://schemas.microsoft.com/office/drawing/2014/main" id="{6FC013AC-61A8-4F05-B5AE-E7ED81DE4F5D}"/>
              </a:ext>
            </a:extLst>
          </p:cNvPr>
          <p:cNvSpPr/>
          <p:nvPr/>
        </p:nvSpPr>
        <p:spPr>
          <a:xfrm>
            <a:off x="4747549" y="1763223"/>
            <a:ext cx="2696901" cy="32469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6" name="Question fininished indicator">
            <a:extLst>
              <a:ext uri="{FF2B5EF4-FFF2-40B4-BE49-F238E27FC236}">
                <a16:creationId xmlns:a16="http://schemas.microsoft.com/office/drawing/2014/main" id="{17A0C1AC-FF27-4F2B-9AE7-E9366F15B944}"/>
              </a:ext>
            </a:extLst>
          </p:cNvPr>
          <p:cNvSpPr/>
          <p:nvPr/>
        </p:nvSpPr>
        <p:spPr>
          <a:xfrm>
            <a:off x="5453750" y="556112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mmerical break">
            <a:hlinkClick r:id="" action="ppaction://media"/>
            <a:extLst>
              <a:ext uri="{FF2B5EF4-FFF2-40B4-BE49-F238E27FC236}">
                <a16:creationId xmlns:a16="http://schemas.microsoft.com/office/drawing/2014/main" id="{632A26F9-7C17-417A-924E-FD32BEBEA8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4780.081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67251" y="175202"/>
            <a:ext cx="595110" cy="595110"/>
          </a:xfrm>
          <a:prstGeom prst="rect">
            <a:avLst/>
          </a:prstGeom>
        </p:spPr>
      </p:pic>
      <p:sp>
        <p:nvSpPr>
          <p:cNvPr id="17" name="Question fininished indicator">
            <a:extLst>
              <a:ext uri="{FF2B5EF4-FFF2-40B4-BE49-F238E27FC236}">
                <a16:creationId xmlns:a16="http://schemas.microsoft.com/office/drawing/2014/main" id="{3DC1648E-AEC8-4D5A-B94E-68991FA47E31}"/>
              </a:ext>
            </a:extLst>
          </p:cNvPr>
          <p:cNvSpPr/>
          <p:nvPr/>
        </p:nvSpPr>
        <p:spPr>
          <a:xfrm>
            <a:off x="5453862" y="1888994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Question fininished indicator">
            <a:extLst>
              <a:ext uri="{FF2B5EF4-FFF2-40B4-BE49-F238E27FC236}">
                <a16:creationId xmlns:a16="http://schemas.microsoft.com/office/drawing/2014/main" id="{3AE5F3D7-FDD4-4FA8-9796-88C51C66C86E}"/>
              </a:ext>
            </a:extLst>
          </p:cNvPr>
          <p:cNvSpPr/>
          <p:nvPr/>
        </p:nvSpPr>
        <p:spPr>
          <a:xfrm>
            <a:off x="5453750" y="5222876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Question fininished indicator">
            <a:extLst>
              <a:ext uri="{FF2B5EF4-FFF2-40B4-BE49-F238E27FC236}">
                <a16:creationId xmlns:a16="http://schemas.microsoft.com/office/drawing/2014/main" id="{356B8CC3-647F-43F2-AD48-4FED8DA59D5F}"/>
              </a:ext>
            </a:extLst>
          </p:cNvPr>
          <p:cNvSpPr/>
          <p:nvPr/>
        </p:nvSpPr>
        <p:spPr>
          <a:xfrm>
            <a:off x="5453750" y="488675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Question fininished indicator">
            <a:extLst>
              <a:ext uri="{FF2B5EF4-FFF2-40B4-BE49-F238E27FC236}">
                <a16:creationId xmlns:a16="http://schemas.microsoft.com/office/drawing/2014/main" id="{527F1671-F1CD-4F0E-B09A-5116B710CA56}"/>
              </a:ext>
            </a:extLst>
          </p:cNvPr>
          <p:cNvSpPr/>
          <p:nvPr/>
        </p:nvSpPr>
        <p:spPr>
          <a:xfrm>
            <a:off x="5453750" y="4567520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Question fininished indicator">
            <a:extLst>
              <a:ext uri="{FF2B5EF4-FFF2-40B4-BE49-F238E27FC236}">
                <a16:creationId xmlns:a16="http://schemas.microsoft.com/office/drawing/2014/main" id="{35663450-3B46-4AB9-A9E7-10182D9D85D4}"/>
              </a:ext>
            </a:extLst>
          </p:cNvPr>
          <p:cNvSpPr/>
          <p:nvPr/>
        </p:nvSpPr>
        <p:spPr>
          <a:xfrm>
            <a:off x="5451843" y="422927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Question fininished indicator">
            <a:extLst>
              <a:ext uri="{FF2B5EF4-FFF2-40B4-BE49-F238E27FC236}">
                <a16:creationId xmlns:a16="http://schemas.microsoft.com/office/drawing/2014/main" id="{09B79EB2-FA5C-4063-B926-F05841E08541}"/>
              </a:ext>
            </a:extLst>
          </p:cNvPr>
          <p:cNvSpPr/>
          <p:nvPr/>
        </p:nvSpPr>
        <p:spPr>
          <a:xfrm>
            <a:off x="5451843" y="3901294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Question fininished indicator">
            <a:extLst>
              <a:ext uri="{FF2B5EF4-FFF2-40B4-BE49-F238E27FC236}">
                <a16:creationId xmlns:a16="http://schemas.microsoft.com/office/drawing/2014/main" id="{DAE913F4-68F5-4A1E-9115-54718CB7886F}"/>
              </a:ext>
            </a:extLst>
          </p:cNvPr>
          <p:cNvSpPr/>
          <p:nvPr/>
        </p:nvSpPr>
        <p:spPr>
          <a:xfrm>
            <a:off x="5451843" y="3563047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Question fininished indicator">
            <a:extLst>
              <a:ext uri="{FF2B5EF4-FFF2-40B4-BE49-F238E27FC236}">
                <a16:creationId xmlns:a16="http://schemas.microsoft.com/office/drawing/2014/main" id="{AB1AA80F-9F23-4CFB-A84F-881D1BD1461E}"/>
              </a:ext>
            </a:extLst>
          </p:cNvPr>
          <p:cNvSpPr/>
          <p:nvPr/>
        </p:nvSpPr>
        <p:spPr>
          <a:xfrm>
            <a:off x="5451843" y="3229619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Question fininished indicator">
            <a:extLst>
              <a:ext uri="{FF2B5EF4-FFF2-40B4-BE49-F238E27FC236}">
                <a16:creationId xmlns:a16="http://schemas.microsoft.com/office/drawing/2014/main" id="{6956CA7C-A702-4E7A-AB66-9719EF65F990}"/>
              </a:ext>
            </a:extLst>
          </p:cNvPr>
          <p:cNvSpPr/>
          <p:nvPr/>
        </p:nvSpPr>
        <p:spPr>
          <a:xfrm>
            <a:off x="5453750" y="2896506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Question fininished indicator">
            <a:extLst>
              <a:ext uri="{FF2B5EF4-FFF2-40B4-BE49-F238E27FC236}">
                <a16:creationId xmlns:a16="http://schemas.microsoft.com/office/drawing/2014/main" id="{DA5C6CEC-9DE3-4D04-8152-81F9B36677D7}"/>
              </a:ext>
            </a:extLst>
          </p:cNvPr>
          <p:cNvSpPr/>
          <p:nvPr/>
        </p:nvSpPr>
        <p:spPr>
          <a:xfrm>
            <a:off x="5451843" y="2557944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Question fininished indicator">
            <a:extLst>
              <a:ext uri="{FF2B5EF4-FFF2-40B4-BE49-F238E27FC236}">
                <a16:creationId xmlns:a16="http://schemas.microsoft.com/office/drawing/2014/main" id="{EFA029DA-BA71-407A-9693-1E88EBBD2D9B}"/>
              </a:ext>
            </a:extLst>
          </p:cNvPr>
          <p:cNvSpPr/>
          <p:nvPr/>
        </p:nvSpPr>
        <p:spPr>
          <a:xfrm>
            <a:off x="5451843" y="2229965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Logo">
            <a:extLst>
              <a:ext uri="{FF2B5EF4-FFF2-40B4-BE49-F238E27FC236}">
                <a16:creationId xmlns:a16="http://schemas.microsoft.com/office/drawing/2014/main" id="{63885307-FDB9-8FB7-6930-0AAED732B4E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892044" y="2235042"/>
            <a:ext cx="2387916" cy="2387916"/>
          </a:xfrm>
          <a:prstGeom prst="rect">
            <a:avLst/>
          </a:prstGeom>
        </p:spPr>
      </p:pic>
      <p:pic>
        <p:nvPicPr>
          <p:cNvPr id="6" name="Logo">
            <a:extLst>
              <a:ext uri="{FF2B5EF4-FFF2-40B4-BE49-F238E27FC236}">
                <a16:creationId xmlns:a16="http://schemas.microsoft.com/office/drawing/2014/main" id="{9665B3BE-E791-6232-A5DF-45B300BC92B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8829036" y="2235042"/>
            <a:ext cx="2387916" cy="23879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8759293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2.96296E-6 L 3.75E-6 -0.044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0.0449 L 3.75E-6 -0.09074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9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2.96296E-6 L -0.00026 -0.04746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3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5" grpId="0" animBg="1"/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اجابة صحيحة">
            <a:hlinkClick r:id="" action="ppaction://hlinkshowjump?jump=nextslide">
              <a:snd r:embed="rId12" name="اجابة صحيحيية.wav"/>
            </a:hlinkClick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1427376" y="531859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>
            <a:normAutofit/>
          </a:bodyPr>
          <a:lstStyle/>
          <a:p>
            <a:r>
              <a:rPr lang="en-US" sz="2400" b="1" dirty="0">
                <a:solidFill>
                  <a:srgbClr val="FFC000"/>
                </a:solidFill>
                <a:latin typeface="Montserrat" pitchFamily="2" charset="0"/>
              </a:rPr>
              <a:t>C</a:t>
            </a:r>
            <a:r>
              <a:rPr lang="de-AT" sz="2400" b="1" dirty="0">
                <a:solidFill>
                  <a:srgbClr val="FFC000"/>
                </a:solidFill>
                <a:latin typeface="Montserrat" pitchFamily="2" charset="0"/>
              </a:rPr>
              <a:t>: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 answer</a:t>
            </a:r>
            <a:endParaRPr lang="de-A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اجابة خاطئة 1">
            <a:extLst>
              <a:ext uri="{FF2B5EF4-FFF2-40B4-BE49-F238E27FC236}">
                <a16:creationId xmlns:a16="http://schemas.microsoft.com/office/drawing/2014/main" id="{C9426D8D-8E5C-9FA9-0D2C-A8C6E8D8CD85}"/>
              </a:ext>
            </a:extLst>
          </p:cNvPr>
          <p:cNvSpPr/>
          <p:nvPr/>
        </p:nvSpPr>
        <p:spPr>
          <a:xfrm>
            <a:off x="1452892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>
            <a:normAutofit/>
          </a:bodyPr>
          <a:lstStyle/>
          <a:p>
            <a:r>
              <a:rPr lang="en-US" sz="2400" b="1" dirty="0">
                <a:solidFill>
                  <a:srgbClr val="FFC000"/>
                </a:solidFill>
                <a:latin typeface="Montserrat" pitchFamily="2" charset="0"/>
              </a:rPr>
              <a:t>A</a:t>
            </a:r>
            <a:r>
              <a:rPr lang="de-AT" sz="2400" b="1" dirty="0">
                <a:solidFill>
                  <a:srgbClr val="FFC000"/>
                </a:solidFill>
                <a:latin typeface="Montserrat" pitchFamily="2" charset="0"/>
              </a:rPr>
              <a:t>: </a:t>
            </a:r>
            <a:r>
              <a:rPr lang="en-US" sz="2400" dirty="0"/>
              <a:t>Wrong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answer</a:t>
            </a:r>
            <a:endParaRPr lang="de-A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اجابة خاطئة 2">
            <a:extLst>
              <a:ext uri="{FF2B5EF4-FFF2-40B4-BE49-F238E27FC236}">
                <a16:creationId xmlns:a16="http://schemas.microsoft.com/office/drawing/2014/main" id="{FF616C3F-C035-0DC8-4594-85B32E1587B6}"/>
              </a:ext>
            </a:extLst>
          </p:cNvPr>
          <p:cNvSpPr/>
          <p:nvPr/>
        </p:nvSpPr>
        <p:spPr>
          <a:xfrm>
            <a:off x="6274399" y="5300872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>
            <a:normAutofit/>
          </a:bodyPr>
          <a:lstStyle/>
          <a:p>
            <a:r>
              <a:rPr lang="de-AT" sz="2400" b="1" dirty="0">
                <a:solidFill>
                  <a:srgbClr val="FFC000"/>
                </a:solidFill>
                <a:latin typeface="Montserrat" pitchFamily="2" charset="0"/>
              </a:rPr>
              <a:t>D: </a:t>
            </a:r>
            <a:r>
              <a:rPr lang="en-US" sz="2400" dirty="0"/>
              <a:t>Wrong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answer</a:t>
            </a:r>
            <a:endParaRPr lang="de-A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اجابة خاطئة 3">
            <a:extLst>
              <a:ext uri="{FF2B5EF4-FFF2-40B4-BE49-F238E27FC236}">
                <a16:creationId xmlns:a16="http://schemas.microsoft.com/office/drawing/2014/main" id="{E9A80744-03A1-7D11-04A7-3484A2DE7F28}"/>
              </a:ext>
            </a:extLst>
          </p:cNvPr>
          <p:cNvSpPr/>
          <p:nvPr/>
        </p:nvSpPr>
        <p:spPr>
          <a:xfrm>
            <a:off x="6214948" y="4189692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>
            <a:normAutofit/>
          </a:bodyPr>
          <a:lstStyle/>
          <a:p>
            <a:r>
              <a:rPr lang="de-AT" sz="2400" b="1" dirty="0">
                <a:solidFill>
                  <a:srgbClr val="FFC000"/>
                </a:solidFill>
                <a:latin typeface="Montserrat" pitchFamily="2" charset="0"/>
              </a:rPr>
              <a:t>B: </a:t>
            </a:r>
            <a:r>
              <a:rPr lang="en-US" sz="2400" dirty="0"/>
              <a:t>Wrong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answer</a:t>
            </a:r>
            <a:endParaRPr lang="de-A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endParaRPr lang="de-AT" baseline="-25000"/>
            </a:p>
          </p:txBody>
        </p:sp>
        <p:sp>
          <p:nvSpPr>
            <p:cNvPr id="47" name="Q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 fontScale="77500" lnSpcReduction="20000"/>
            </a:bodyPr>
            <a:lstStyle/>
            <a:p>
              <a:pPr>
                <a:lnSpc>
                  <a:spcPct val="120000"/>
                </a:lnSpc>
              </a:pPr>
              <a:r>
                <a:rPr lang="en-US" sz="2400" dirty="0">
                  <a:solidFill>
                    <a:schemeClr val="bg1"/>
                  </a:solidFill>
                  <a:latin typeface="Montserrat" pitchFamily="2" charset="0"/>
                  <a:cs typeface="Arial" panose="020B0604020202020204" pitchFamily="34" charset="0"/>
                </a:rPr>
                <a:t>This text is an example that you can edit within the same space, where you can add the question here without affecting the formatting</a:t>
              </a: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de-AT" dirty="0"/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 rtl="1"/>
              <a:r>
                <a:rPr lang="de-DE" sz="20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$ 500000</a:t>
              </a:r>
              <a:endParaRPr lang="en-US" sz="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943150" y="272410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45440" y="272410"/>
            <a:ext cx="609600" cy="609600"/>
          </a:xfrm>
          <a:prstGeom prst="rect">
            <a:avLst/>
          </a:prstGeom>
        </p:spPr>
      </p:pic>
      <p:pic>
        <p:nvPicPr>
          <p:cNvPr id="3" name="صوت ترقب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333550" y="2033439"/>
            <a:ext cx="304800" cy="304800"/>
          </a:xfrm>
          <a:prstGeom prst="rect">
            <a:avLst/>
          </a:prstGeom>
        </p:spPr>
      </p:pic>
      <p:pic>
        <p:nvPicPr>
          <p:cNvPr id="18" name="صوت خاطئة">
            <a:hlinkClick r:id="" action="ppaction://media"/>
            <a:extLst>
              <a:ext uri="{FF2B5EF4-FFF2-40B4-BE49-F238E27FC236}">
                <a16:creationId xmlns:a16="http://schemas.microsoft.com/office/drawing/2014/main" id="{F81E6FC5-5A52-78B0-3E0A-C67D1F332C4D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424832" y="1162253"/>
            <a:ext cx="487363" cy="487362"/>
          </a:xfrm>
          <a:prstGeom prst="rect">
            <a:avLst/>
          </a:prstGeom>
        </p:spPr>
      </p:pic>
      <p:pic>
        <p:nvPicPr>
          <p:cNvPr id="4" name="صورة 3">
            <a:hlinkClick r:id="" action="ppaction://hlinkshowjump?jump=endshow"/>
            <a:hlinkHover r:id="" action="ppaction://noaction" highlightClick="1">
              <a:snd r:embed="rId14" name="click.wav"/>
            </a:hlinkHover>
            <a:extLst>
              <a:ext uri="{FF2B5EF4-FFF2-40B4-BE49-F238E27FC236}">
                <a16:creationId xmlns:a16="http://schemas.microsoft.com/office/drawing/2014/main" id="{03994100-D5F3-59A5-FA7C-7BF03B3C4CE5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  <p:pic>
        <p:nvPicPr>
          <p:cNvPr id="5" name="Logo">
            <a:extLst>
              <a:ext uri="{FF2B5EF4-FFF2-40B4-BE49-F238E27FC236}">
                <a16:creationId xmlns:a16="http://schemas.microsoft.com/office/drawing/2014/main" id="{B476E8C0-84C9-BD55-7EFA-A149E0CA6CD9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5076672" y="447040"/>
            <a:ext cx="2038656" cy="20386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848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1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1" grpId="0" animBg="1"/>
      <p:bldP spid="6" grpId="0" animBg="1"/>
      <p:bldP spid="8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">
            <a:extLst>
              <a:ext uri="{FF2B5EF4-FFF2-40B4-BE49-F238E27FC236}">
                <a16:creationId xmlns:a16="http://schemas.microsoft.com/office/drawing/2014/main" id="{8F212C43-53C1-42D8-A539-45C02A0C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" y="0"/>
            <a:ext cx="12192000" cy="6858000"/>
          </a:xfrm>
          <a:prstGeom prst="rect">
            <a:avLst/>
          </a:prstGeom>
        </p:spPr>
      </p:pic>
      <p:grpSp>
        <p:nvGrpSpPr>
          <p:cNvPr id="16" name="Anzeige">
            <a:extLst>
              <a:ext uri="{FF2B5EF4-FFF2-40B4-BE49-F238E27FC236}">
                <a16:creationId xmlns:a16="http://schemas.microsoft.com/office/drawing/2014/main" id="{2033F0AE-1638-4E6E-B9A0-B2FF961D6188}"/>
              </a:ext>
            </a:extLst>
          </p:cNvPr>
          <p:cNvGrpSpPr/>
          <p:nvPr/>
        </p:nvGrpSpPr>
        <p:grpSpPr>
          <a:xfrm>
            <a:off x="4574771" y="829594"/>
            <a:ext cx="3168322" cy="5198812"/>
            <a:chOff x="8179724" y="1168053"/>
            <a:chExt cx="3168322" cy="5198812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BBC97AD2-ADC2-430A-9734-D319B13C3D40}"/>
                </a:ext>
              </a:extLst>
            </p:cNvPr>
            <p:cNvSpPr/>
            <p:nvPr/>
          </p:nvSpPr>
          <p:spPr>
            <a:xfrm>
              <a:off x="8179724" y="1168053"/>
              <a:ext cx="3042459" cy="5198812"/>
            </a:xfrm>
            <a:prstGeom prst="rect">
              <a:avLst/>
            </a:prstGeom>
            <a:solidFill>
              <a:srgbClr val="080E1A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E9EB7E2A-FE68-42C8-8E4E-98F6F6448E4B}"/>
                </a:ext>
              </a:extLst>
            </p:cNvPr>
            <p:cNvGrpSpPr/>
            <p:nvPr/>
          </p:nvGrpSpPr>
          <p:grpSpPr>
            <a:xfrm>
              <a:off x="8431561" y="1372438"/>
              <a:ext cx="2916485" cy="4832092"/>
              <a:chOff x="8262223" y="1304918"/>
              <a:chExt cx="3664994" cy="5034853"/>
            </a:xfrm>
          </p:grpSpPr>
          <p:sp>
            <p:nvSpPr>
              <p:cNvPr id="14" name="Money">
                <a:extLst>
                  <a:ext uri="{FF2B5EF4-FFF2-40B4-BE49-F238E27FC236}">
                    <a16:creationId xmlns:a16="http://schemas.microsoft.com/office/drawing/2014/main" id="{050F6D5F-9B89-4DC2-818C-C0E5A3815A80}"/>
                  </a:ext>
                </a:extLst>
              </p:cNvPr>
              <p:cNvSpPr txBox="1"/>
              <p:nvPr/>
            </p:nvSpPr>
            <p:spPr>
              <a:xfrm>
                <a:off x="9120952" y="1304918"/>
                <a:ext cx="2806265" cy="4986750"/>
              </a:xfrm>
              <a:prstGeom prst="rect">
                <a:avLst/>
              </a:prstGeom>
              <a:noFill/>
            </p:spPr>
            <p:txBody>
              <a:bodyPr wrap="square" bIns="0" rtlCol="0">
                <a:spAutoFit/>
              </a:bodyPr>
              <a:lstStyle/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 MILLION</a:t>
                </a:r>
                <a:endParaRPr lang="de-AT" sz="2200" b="1" dirty="0">
                  <a:solidFill>
                    <a:srgbClr val="F88008"/>
                  </a:solidFill>
                  <a:latin typeface="Arial Black" panose="020B0604020202020204" pitchFamily="34" charset="0"/>
                  <a:cs typeface="Arial Black" panose="020B0604020202020204" pitchFamily="34" charset="0"/>
                </a:endParaRP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$ 100,000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$ 7,000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</a:t>
                </a:r>
              </a:p>
            </p:txBody>
          </p:sp>
          <p:sp>
            <p:nvSpPr>
              <p:cNvPr id="13" name="Number">
                <a:extLst>
                  <a:ext uri="{FF2B5EF4-FFF2-40B4-BE49-F238E27FC236}">
                    <a16:creationId xmlns:a16="http://schemas.microsoft.com/office/drawing/2014/main" id="{717B18D7-1AF6-4CF8-9660-96FBA38FBD7A}"/>
                  </a:ext>
                </a:extLst>
              </p:cNvPr>
              <p:cNvSpPr txBox="1"/>
              <p:nvPr/>
            </p:nvSpPr>
            <p:spPr>
              <a:xfrm>
                <a:off x="8262223" y="1304918"/>
                <a:ext cx="805054" cy="5034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11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10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9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8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7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6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5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</a:t>
                </a:r>
              </a:p>
            </p:txBody>
          </p:sp>
        </p:grpSp>
      </p:grpSp>
      <p:sp>
        <p:nvSpPr>
          <p:cNvPr id="24" name="Auswahl" hidden="1">
            <a:extLst>
              <a:ext uri="{FF2B5EF4-FFF2-40B4-BE49-F238E27FC236}">
                <a16:creationId xmlns:a16="http://schemas.microsoft.com/office/drawing/2014/main" id="{BBCF988A-F59E-4D9E-BA5C-1F444E190200}"/>
              </a:ext>
            </a:extLst>
          </p:cNvPr>
          <p:cNvSpPr/>
          <p:nvPr/>
        </p:nvSpPr>
        <p:spPr>
          <a:xfrm>
            <a:off x="4747549" y="5469331"/>
            <a:ext cx="2696901" cy="34715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Answer background">
            <a:extLst>
              <a:ext uri="{FF2B5EF4-FFF2-40B4-BE49-F238E27FC236}">
                <a16:creationId xmlns:a16="http://schemas.microsoft.com/office/drawing/2014/main" id="{6FC013AC-61A8-4F05-B5AE-E7ED81DE4F5D}"/>
              </a:ext>
            </a:extLst>
          </p:cNvPr>
          <p:cNvSpPr/>
          <p:nvPr/>
        </p:nvSpPr>
        <p:spPr>
          <a:xfrm>
            <a:off x="4747549" y="1427386"/>
            <a:ext cx="2696901" cy="32469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6" name="Question fininished indicator">
            <a:extLst>
              <a:ext uri="{FF2B5EF4-FFF2-40B4-BE49-F238E27FC236}">
                <a16:creationId xmlns:a16="http://schemas.microsoft.com/office/drawing/2014/main" id="{17A0C1AC-FF27-4F2B-9AE7-E9366F15B944}"/>
              </a:ext>
            </a:extLst>
          </p:cNvPr>
          <p:cNvSpPr/>
          <p:nvPr/>
        </p:nvSpPr>
        <p:spPr>
          <a:xfrm>
            <a:off x="5453750" y="556112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mmerical break">
            <a:hlinkClick r:id="" action="ppaction://media"/>
            <a:extLst>
              <a:ext uri="{FF2B5EF4-FFF2-40B4-BE49-F238E27FC236}">
                <a16:creationId xmlns:a16="http://schemas.microsoft.com/office/drawing/2014/main" id="{632A26F9-7C17-417A-924E-FD32BEBEA8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4781.081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93933" y="145320"/>
            <a:ext cx="595110" cy="595110"/>
          </a:xfrm>
          <a:prstGeom prst="rect">
            <a:avLst/>
          </a:prstGeom>
        </p:spPr>
      </p:pic>
      <p:sp>
        <p:nvSpPr>
          <p:cNvPr id="17" name="Question fininished indicator">
            <a:extLst>
              <a:ext uri="{FF2B5EF4-FFF2-40B4-BE49-F238E27FC236}">
                <a16:creationId xmlns:a16="http://schemas.microsoft.com/office/drawing/2014/main" id="{3DC1648E-AEC8-4D5A-B94E-68991FA47E31}"/>
              </a:ext>
            </a:extLst>
          </p:cNvPr>
          <p:cNvSpPr/>
          <p:nvPr/>
        </p:nvSpPr>
        <p:spPr>
          <a:xfrm>
            <a:off x="5453862" y="155188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Question fininished indicator">
            <a:extLst>
              <a:ext uri="{FF2B5EF4-FFF2-40B4-BE49-F238E27FC236}">
                <a16:creationId xmlns:a16="http://schemas.microsoft.com/office/drawing/2014/main" id="{3AE5F3D7-FDD4-4FA8-9796-88C51C66C86E}"/>
              </a:ext>
            </a:extLst>
          </p:cNvPr>
          <p:cNvSpPr/>
          <p:nvPr/>
        </p:nvSpPr>
        <p:spPr>
          <a:xfrm>
            <a:off x="5453750" y="5222876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Question fininished indicator">
            <a:extLst>
              <a:ext uri="{FF2B5EF4-FFF2-40B4-BE49-F238E27FC236}">
                <a16:creationId xmlns:a16="http://schemas.microsoft.com/office/drawing/2014/main" id="{356B8CC3-647F-43F2-AD48-4FED8DA59D5F}"/>
              </a:ext>
            </a:extLst>
          </p:cNvPr>
          <p:cNvSpPr/>
          <p:nvPr/>
        </p:nvSpPr>
        <p:spPr>
          <a:xfrm>
            <a:off x="5453750" y="488675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Question fininished indicator">
            <a:extLst>
              <a:ext uri="{FF2B5EF4-FFF2-40B4-BE49-F238E27FC236}">
                <a16:creationId xmlns:a16="http://schemas.microsoft.com/office/drawing/2014/main" id="{527F1671-F1CD-4F0E-B09A-5116B710CA56}"/>
              </a:ext>
            </a:extLst>
          </p:cNvPr>
          <p:cNvSpPr/>
          <p:nvPr/>
        </p:nvSpPr>
        <p:spPr>
          <a:xfrm>
            <a:off x="5453750" y="4567520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Question fininished indicator">
            <a:extLst>
              <a:ext uri="{FF2B5EF4-FFF2-40B4-BE49-F238E27FC236}">
                <a16:creationId xmlns:a16="http://schemas.microsoft.com/office/drawing/2014/main" id="{35663450-3B46-4AB9-A9E7-10182D9D85D4}"/>
              </a:ext>
            </a:extLst>
          </p:cNvPr>
          <p:cNvSpPr/>
          <p:nvPr/>
        </p:nvSpPr>
        <p:spPr>
          <a:xfrm>
            <a:off x="5451843" y="422927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Question fininished indicator">
            <a:extLst>
              <a:ext uri="{FF2B5EF4-FFF2-40B4-BE49-F238E27FC236}">
                <a16:creationId xmlns:a16="http://schemas.microsoft.com/office/drawing/2014/main" id="{09B79EB2-FA5C-4063-B926-F05841E08541}"/>
              </a:ext>
            </a:extLst>
          </p:cNvPr>
          <p:cNvSpPr/>
          <p:nvPr/>
        </p:nvSpPr>
        <p:spPr>
          <a:xfrm>
            <a:off x="5451843" y="3901294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Question fininished indicator">
            <a:extLst>
              <a:ext uri="{FF2B5EF4-FFF2-40B4-BE49-F238E27FC236}">
                <a16:creationId xmlns:a16="http://schemas.microsoft.com/office/drawing/2014/main" id="{DAE913F4-68F5-4A1E-9115-54718CB7886F}"/>
              </a:ext>
            </a:extLst>
          </p:cNvPr>
          <p:cNvSpPr/>
          <p:nvPr/>
        </p:nvSpPr>
        <p:spPr>
          <a:xfrm>
            <a:off x="5451843" y="3563047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Question fininished indicator">
            <a:extLst>
              <a:ext uri="{FF2B5EF4-FFF2-40B4-BE49-F238E27FC236}">
                <a16:creationId xmlns:a16="http://schemas.microsoft.com/office/drawing/2014/main" id="{AB1AA80F-9F23-4CFB-A84F-881D1BD1461E}"/>
              </a:ext>
            </a:extLst>
          </p:cNvPr>
          <p:cNvSpPr/>
          <p:nvPr/>
        </p:nvSpPr>
        <p:spPr>
          <a:xfrm>
            <a:off x="5451843" y="3229619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Question fininished indicator">
            <a:extLst>
              <a:ext uri="{FF2B5EF4-FFF2-40B4-BE49-F238E27FC236}">
                <a16:creationId xmlns:a16="http://schemas.microsoft.com/office/drawing/2014/main" id="{6956CA7C-A702-4E7A-AB66-9719EF65F990}"/>
              </a:ext>
            </a:extLst>
          </p:cNvPr>
          <p:cNvSpPr/>
          <p:nvPr/>
        </p:nvSpPr>
        <p:spPr>
          <a:xfrm>
            <a:off x="5453750" y="2896506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Question fininished indicator">
            <a:extLst>
              <a:ext uri="{FF2B5EF4-FFF2-40B4-BE49-F238E27FC236}">
                <a16:creationId xmlns:a16="http://schemas.microsoft.com/office/drawing/2014/main" id="{DA5C6CEC-9DE3-4D04-8152-81F9B36677D7}"/>
              </a:ext>
            </a:extLst>
          </p:cNvPr>
          <p:cNvSpPr/>
          <p:nvPr/>
        </p:nvSpPr>
        <p:spPr>
          <a:xfrm>
            <a:off x="5451843" y="2557944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Question fininished indicator">
            <a:extLst>
              <a:ext uri="{FF2B5EF4-FFF2-40B4-BE49-F238E27FC236}">
                <a16:creationId xmlns:a16="http://schemas.microsoft.com/office/drawing/2014/main" id="{EFA029DA-BA71-407A-9693-1E88EBBD2D9B}"/>
              </a:ext>
            </a:extLst>
          </p:cNvPr>
          <p:cNvSpPr/>
          <p:nvPr/>
        </p:nvSpPr>
        <p:spPr>
          <a:xfrm>
            <a:off x="5451843" y="2229965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Question fininished indicator">
            <a:extLst>
              <a:ext uri="{FF2B5EF4-FFF2-40B4-BE49-F238E27FC236}">
                <a16:creationId xmlns:a16="http://schemas.microsoft.com/office/drawing/2014/main" id="{336E4B3D-BB4B-410A-BFAE-87D4F4BBF445}"/>
              </a:ext>
            </a:extLst>
          </p:cNvPr>
          <p:cNvSpPr/>
          <p:nvPr/>
        </p:nvSpPr>
        <p:spPr>
          <a:xfrm>
            <a:off x="5451843" y="1887720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Logo">
            <a:extLst>
              <a:ext uri="{FF2B5EF4-FFF2-40B4-BE49-F238E27FC236}">
                <a16:creationId xmlns:a16="http://schemas.microsoft.com/office/drawing/2014/main" id="{5F31B43C-A1AF-7F8E-7C16-10611702484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892044" y="2235042"/>
            <a:ext cx="2387916" cy="2387916"/>
          </a:xfrm>
          <a:prstGeom prst="rect">
            <a:avLst/>
          </a:prstGeom>
        </p:spPr>
      </p:pic>
      <p:pic>
        <p:nvPicPr>
          <p:cNvPr id="6" name="Logo">
            <a:extLst>
              <a:ext uri="{FF2B5EF4-FFF2-40B4-BE49-F238E27FC236}">
                <a16:creationId xmlns:a16="http://schemas.microsoft.com/office/drawing/2014/main" id="{2BD6988D-FCE4-32C9-1DA3-82025E540D3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8829036" y="2235042"/>
            <a:ext cx="2387916" cy="23879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5426482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2.96296E-6 L 3.75E-6 -0.044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0.0449 L 3.75E-6 -0.09074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9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-2.96296E-6 L -0.00026 -0.04745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3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5" grpId="0" animBg="1"/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ntitled video - Made with Clipchamp">
            <a:hlinkClick r:id="" action="ppaction://media"/>
            <a:extLst>
              <a:ext uri="{FF2B5EF4-FFF2-40B4-BE49-F238E27FC236}">
                <a16:creationId xmlns:a16="http://schemas.microsoft.com/office/drawing/2014/main" id="{915DDD95-6FFE-34A7-6CC2-BBD9FDEA2A2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Main Theme">
            <a:hlinkClick r:id="" action="ppaction://media"/>
            <a:extLst>
              <a:ext uri="{FF2B5EF4-FFF2-40B4-BE49-F238E27FC236}">
                <a16:creationId xmlns:a16="http://schemas.microsoft.com/office/drawing/2014/main" id="{073D2775-4FCD-4044-B742-1175254FF57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st="12479" end="7774.2857"/>
                  <p14:fade in="1750" out="50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45084" y="267360"/>
            <a:ext cx="609600" cy="609600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BD0FF020-7A71-11F2-8562-312B0311DAE8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7" name="صورة 6">
            <a:hlinkClick r:id="" action="ppaction://hlinkshowjump?jump=endshow"/>
            <a:hlinkHover r:id="" action="ppaction://noaction" highlightClick="1">
              <a:snd r:embed="rId9" name="click.wav"/>
            </a:hlinkHover>
            <a:extLst>
              <a:ext uri="{FF2B5EF4-FFF2-40B4-BE49-F238E27FC236}">
                <a16:creationId xmlns:a16="http://schemas.microsoft.com/office/drawing/2014/main" id="{73964D7C-E651-4C12-8B4A-7E2A02F907F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5B0E32DA-5A7A-510F-91B5-7EE10F979933}"/>
              </a:ext>
            </a:extLst>
          </p:cNvPr>
          <p:cNvSpPr txBox="1"/>
          <p:nvPr/>
        </p:nvSpPr>
        <p:spPr>
          <a:xfrm>
            <a:off x="2773680" y="2828836"/>
            <a:ext cx="66446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AT" sz="7200" b="1" dirty="0">
                <a:solidFill>
                  <a:schemeClr val="bg1"/>
                </a:solidFill>
                <a:latin typeface="Montserrat" pitchFamily="2" charset="0"/>
                <a:cs typeface="Arial Black" panose="020B0604020202020204" pitchFamily="34" charset="0"/>
              </a:rPr>
              <a:t> 1 MILLION $</a:t>
            </a:r>
            <a:endParaRPr lang="de-AT" sz="7200" b="1" dirty="0">
              <a:solidFill>
                <a:srgbClr val="F88008"/>
              </a:solidFill>
              <a:latin typeface="Montserrat" pitchFamily="2" charset="0"/>
              <a:cs typeface="Arial Black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5068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اجابة صحيحة">
            <a:hlinkClick r:id="" action="ppaction://hlinkshowjump?jump=nextslide">
              <a:snd r:embed="rId12" name="اجابة صحيحيية.wav"/>
            </a:hlinkClick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>
            <a:normAutofit/>
          </a:bodyPr>
          <a:lstStyle/>
          <a:p>
            <a:pPr algn="l"/>
            <a:r>
              <a:rPr lang="en-US" sz="2400" b="1" dirty="0">
                <a:solidFill>
                  <a:srgbClr val="FFC000"/>
                </a:solidFill>
                <a:latin typeface="Montserrat" pitchFamily="2" charset="0"/>
              </a:rPr>
              <a:t>B</a:t>
            </a:r>
            <a:r>
              <a:rPr lang="de-AT" sz="2400" b="1" dirty="0">
                <a:solidFill>
                  <a:srgbClr val="FFC000"/>
                </a:solidFill>
                <a:latin typeface="Montserrat" pitchFamily="2" charset="0"/>
              </a:rPr>
              <a:t>: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 answer</a:t>
            </a:r>
            <a:endParaRPr lang="de-A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اجابة خاطئة 1">
            <a:extLst>
              <a:ext uri="{FF2B5EF4-FFF2-40B4-BE49-F238E27FC236}">
                <a16:creationId xmlns:a16="http://schemas.microsoft.com/office/drawing/2014/main" id="{C9426D8D-8E5C-9FA9-0D2C-A8C6E8D8CD85}"/>
              </a:ext>
            </a:extLst>
          </p:cNvPr>
          <p:cNvSpPr/>
          <p:nvPr/>
        </p:nvSpPr>
        <p:spPr>
          <a:xfrm>
            <a:off x="1452892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>
            <a:normAutofit/>
          </a:bodyPr>
          <a:lstStyle/>
          <a:p>
            <a:r>
              <a:rPr lang="de-AT" sz="2400" b="1" dirty="0">
                <a:solidFill>
                  <a:srgbClr val="FFC000"/>
                </a:solidFill>
                <a:latin typeface="Montserrat" pitchFamily="2" charset="0"/>
              </a:rPr>
              <a:t>A: </a:t>
            </a:r>
            <a:r>
              <a:rPr lang="en-US" sz="2400" dirty="0"/>
              <a:t>Wrong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de-A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اجابة خاطئة 2">
            <a:extLst>
              <a:ext uri="{FF2B5EF4-FFF2-40B4-BE49-F238E27FC236}">
                <a16:creationId xmlns:a16="http://schemas.microsoft.com/office/drawing/2014/main" id="{FF616C3F-C035-0DC8-4594-85B32E1587B6}"/>
              </a:ext>
            </a:extLst>
          </p:cNvPr>
          <p:cNvSpPr/>
          <p:nvPr/>
        </p:nvSpPr>
        <p:spPr>
          <a:xfrm>
            <a:off x="6274399" y="5300872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>
            <a:normAutofit/>
          </a:bodyPr>
          <a:lstStyle/>
          <a:p>
            <a:r>
              <a:rPr lang="de-AT" sz="2400" b="1" dirty="0">
                <a:solidFill>
                  <a:srgbClr val="FFC000"/>
                </a:solidFill>
                <a:latin typeface="Montserrat" pitchFamily="2" charset="0"/>
              </a:rPr>
              <a:t>D: </a:t>
            </a:r>
            <a:r>
              <a:rPr lang="en-US" sz="2400" dirty="0"/>
              <a:t>Wrong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answer</a:t>
            </a:r>
            <a:endParaRPr lang="de-A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اجابة خاطئة 3">
            <a:extLst>
              <a:ext uri="{FF2B5EF4-FFF2-40B4-BE49-F238E27FC236}">
                <a16:creationId xmlns:a16="http://schemas.microsoft.com/office/drawing/2014/main" id="{E9A80744-03A1-7D11-04A7-3484A2DE7F28}"/>
              </a:ext>
            </a:extLst>
          </p:cNvPr>
          <p:cNvSpPr/>
          <p:nvPr/>
        </p:nvSpPr>
        <p:spPr>
          <a:xfrm>
            <a:off x="1452892" y="5300872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>
            <a:normAutofit/>
          </a:bodyPr>
          <a:lstStyle/>
          <a:p>
            <a:r>
              <a:rPr lang="de-AT" sz="2400" b="1" dirty="0">
                <a:solidFill>
                  <a:srgbClr val="FFC000"/>
                </a:solidFill>
                <a:latin typeface="Montserrat" pitchFamily="2" charset="0"/>
              </a:rPr>
              <a:t>C: </a:t>
            </a:r>
            <a:r>
              <a:rPr lang="en-US" sz="2400" dirty="0"/>
              <a:t>Wrong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de-A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5076672" y="447040"/>
            <a:ext cx="2038656" cy="2038656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de-AT" baseline="-25000"/>
            </a:p>
          </p:txBody>
        </p:sp>
        <p:sp>
          <p:nvSpPr>
            <p:cNvPr id="47" name="Q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66474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 fontScale="77500" lnSpcReduction="20000"/>
            </a:bodyPr>
            <a:lstStyle/>
            <a:p>
              <a:pPr>
                <a:lnSpc>
                  <a:spcPct val="120000"/>
                </a:lnSpc>
              </a:pPr>
              <a:r>
                <a:rPr lang="en-US" sz="2400" dirty="0">
                  <a:solidFill>
                    <a:schemeClr val="bg1"/>
                  </a:solidFill>
                  <a:latin typeface="Montserrat" pitchFamily="2" charset="0"/>
                  <a:cs typeface="Arial" panose="020B0604020202020204" pitchFamily="34" charset="0"/>
                </a:rPr>
                <a:t>This text is an example that you can edit within the same space, where you can add the question here without affecting the formatting</a:t>
              </a: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/>
              <a:r>
                <a:rPr lang="de-DE" sz="20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$ 500</a:t>
              </a:r>
              <a:endParaRPr lang="en-US" sz="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943150" y="272410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45440" y="272410"/>
            <a:ext cx="609600" cy="609600"/>
          </a:xfrm>
          <a:prstGeom prst="rect">
            <a:avLst/>
          </a:prstGeom>
        </p:spPr>
      </p:pic>
      <p:pic>
        <p:nvPicPr>
          <p:cNvPr id="3" name="صوت ترقب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333550" y="2033439"/>
            <a:ext cx="304800" cy="304800"/>
          </a:xfrm>
          <a:prstGeom prst="rect">
            <a:avLst/>
          </a:prstGeom>
        </p:spPr>
      </p:pic>
      <p:pic>
        <p:nvPicPr>
          <p:cNvPr id="18" name="صوت خاطئة">
            <a:hlinkClick r:id="" action="ppaction://media"/>
            <a:extLst>
              <a:ext uri="{FF2B5EF4-FFF2-40B4-BE49-F238E27FC236}">
                <a16:creationId xmlns:a16="http://schemas.microsoft.com/office/drawing/2014/main" id="{F81E6FC5-5A52-78B0-3E0A-C67D1F332C4D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424832" y="1162253"/>
            <a:ext cx="487363" cy="487362"/>
          </a:xfrm>
          <a:prstGeom prst="rect">
            <a:avLst/>
          </a:prstGeom>
        </p:spPr>
      </p:pic>
      <p:pic>
        <p:nvPicPr>
          <p:cNvPr id="4" name="صورة 3">
            <a:hlinkClick r:id="" action="ppaction://hlinkshowjump?jump=endshow"/>
            <a:hlinkHover r:id="" action="ppaction://noaction" highlightClick="1">
              <a:snd r:embed="rId15" name="click.wav"/>
            </a:hlinkHover>
            <a:extLst>
              <a:ext uri="{FF2B5EF4-FFF2-40B4-BE49-F238E27FC236}">
                <a16:creationId xmlns:a16="http://schemas.microsoft.com/office/drawing/2014/main" id="{03994100-D5F3-59A5-FA7C-7BF03B3C4CE5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594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1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1" grpId="0" animBg="1"/>
      <p:bldP spid="6" grpId="0" animBg="1"/>
      <p:bldP spid="8" grpId="0" animBg="1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324209A8-DB94-1D77-AA2F-C77CE0089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4599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0E50D67-6413-F2A3-B339-007EC3F86F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>
            <a:extLst>
              <a:ext uri="{FF2B5EF4-FFF2-40B4-BE49-F238E27FC236}">
                <a16:creationId xmlns:a16="http://schemas.microsoft.com/office/drawing/2014/main" id="{CB91F336-AFDB-9865-FD82-D9709525A409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023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15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Harmattan"/>
              <a:cs typeface="Arial" panose="020B0604020202020204" pitchFamily="34" charset="0"/>
            </a:endParaRPr>
          </a:p>
        </p:txBody>
      </p:sp>
      <p:sp>
        <p:nvSpPr>
          <p:cNvPr id="2" name="عنوان 1">
            <a:extLst>
              <a:ext uri="{FF2B5EF4-FFF2-40B4-BE49-F238E27FC236}">
                <a16:creationId xmlns:a16="http://schemas.microsoft.com/office/drawing/2014/main" id="{3680C896-3845-8B17-4720-2D01F5CFB89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33825" y="866666"/>
            <a:ext cx="4324350" cy="81549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3200" u="sng" dirty="0">
                <a:solidFill>
                  <a:srgbClr val="00FF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Usage Instructions</a:t>
            </a:r>
            <a:endParaRPr lang="ar-EG" sz="3200" u="sng" dirty="0">
              <a:solidFill>
                <a:srgbClr val="00FF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عنوان 1">
            <a:extLst>
              <a:ext uri="{FF2B5EF4-FFF2-40B4-BE49-F238E27FC236}">
                <a16:creationId xmlns:a16="http://schemas.microsoft.com/office/drawing/2014/main" id="{F7A9227E-D3D1-7305-AE2B-3C3FED4D2B6A}"/>
              </a:ext>
            </a:extLst>
          </p:cNvPr>
          <p:cNvSpPr txBox="1">
            <a:spLocks/>
          </p:cNvSpPr>
          <p:nvPr/>
        </p:nvSpPr>
        <p:spPr>
          <a:xfrm>
            <a:off x="665951" y="1576405"/>
            <a:ext cx="7592224" cy="1874664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To edit this template, click the “Enable Editing” message that appears below the main menus at the top of the PowerPoint program</a:t>
            </a: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342900" indent="-342900" algn="l" rtl="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 used in the template: Montserrat (</a:t>
            </a:r>
            <a:r>
              <a:rPr lang="en-US" sz="1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link</a:t>
            </a:r>
            <a:r>
              <a:rPr lang="en-US" sz="1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A0C4CBCC-3E5B-BE83-5345-6D5B22D2C0E0}"/>
              </a:ext>
            </a:extLst>
          </p:cNvPr>
          <p:cNvGrpSpPr/>
          <p:nvPr/>
        </p:nvGrpSpPr>
        <p:grpSpPr>
          <a:xfrm>
            <a:off x="10557186" y="4848"/>
            <a:ext cx="1593228" cy="1582533"/>
            <a:chOff x="10557186" y="4848"/>
            <a:chExt cx="1593228" cy="1582533"/>
          </a:xfrm>
        </p:grpSpPr>
        <p:grpSp>
          <p:nvGrpSpPr>
            <p:cNvPr id="16" name="مجموعة 15">
              <a:extLst>
                <a:ext uri="{FF2B5EF4-FFF2-40B4-BE49-F238E27FC236}">
                  <a16:creationId xmlns:a16="http://schemas.microsoft.com/office/drawing/2014/main" id="{4675ED49-F4FD-4E8D-AFF1-1223A1239283}"/>
                </a:ext>
              </a:extLst>
            </p:cNvPr>
            <p:cNvGrpSpPr/>
            <p:nvPr/>
          </p:nvGrpSpPr>
          <p:grpSpPr>
            <a:xfrm>
              <a:off x="10557186" y="4848"/>
              <a:ext cx="1593228" cy="1582533"/>
              <a:chOff x="3045488" y="215272"/>
              <a:chExt cx="4505870" cy="4475621"/>
            </a:xfrm>
          </p:grpSpPr>
          <p:sp>
            <p:nvSpPr>
              <p:cNvPr id="17" name="شكل بيضاوي 16">
                <a:extLst>
                  <a:ext uri="{FF2B5EF4-FFF2-40B4-BE49-F238E27FC236}">
                    <a16:creationId xmlns:a16="http://schemas.microsoft.com/office/drawing/2014/main" id="{9E7A5712-C096-E83C-FD4C-F309AB0F4FDB}"/>
                  </a:ext>
                </a:extLst>
              </p:cNvPr>
              <p:cNvSpPr/>
              <p:nvPr/>
            </p:nvSpPr>
            <p:spPr>
              <a:xfrm>
                <a:off x="3045488" y="249083"/>
                <a:ext cx="4441810" cy="444181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45715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EG" sz="179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Harmattan"/>
                  <a:cs typeface="Arial" panose="020B0604020202020204" pitchFamily="34" charset="0"/>
                </a:endParaRPr>
              </a:p>
            </p:txBody>
          </p:sp>
          <p:pic>
            <p:nvPicPr>
              <p:cNvPr id="18" name="صورة 17">
                <a:extLst>
                  <a:ext uri="{FF2B5EF4-FFF2-40B4-BE49-F238E27FC236}">
                    <a16:creationId xmlns:a16="http://schemas.microsoft.com/office/drawing/2014/main" id="{F3FB7040-DE05-D122-D9EF-35381C846C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09548" y="215272"/>
                <a:ext cx="4441810" cy="4444579"/>
              </a:xfrm>
              <a:prstGeom prst="rect">
                <a:avLst/>
              </a:prstGeom>
            </p:spPr>
          </p:pic>
        </p:grpSp>
        <p:sp>
          <p:nvSpPr>
            <p:cNvPr id="3" name="مستطيل 2">
              <a:extLst>
                <a:ext uri="{FF2B5EF4-FFF2-40B4-BE49-F238E27FC236}">
                  <a16:creationId xmlns:a16="http://schemas.microsoft.com/office/drawing/2014/main" id="{6449E057-1DBE-57F2-FCF4-301FAE8ABB94}"/>
                </a:ext>
              </a:extLst>
            </p:cNvPr>
            <p:cNvSpPr/>
            <p:nvPr/>
          </p:nvSpPr>
          <p:spPr>
            <a:xfrm>
              <a:off x="10956131" y="1231106"/>
              <a:ext cx="857250" cy="97632"/>
            </a:xfrm>
            <a:prstGeom prst="rect">
              <a:avLst/>
            </a:prstGeom>
            <a:solidFill>
              <a:srgbClr val="00233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مربع نص 5">
            <a:extLst>
              <a:ext uri="{FF2B5EF4-FFF2-40B4-BE49-F238E27FC236}">
                <a16:creationId xmlns:a16="http://schemas.microsoft.com/office/drawing/2014/main" id="{B69BA82F-9D00-03A2-EADA-0B871948092E}"/>
              </a:ext>
            </a:extLst>
          </p:cNvPr>
          <p:cNvSpPr txBox="1"/>
          <p:nvPr/>
        </p:nvSpPr>
        <p:spPr>
          <a:xfrm>
            <a:off x="2141220" y="6323504"/>
            <a:ext cx="790956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dirty="0">
                <a:solidFill>
                  <a:srgbClr val="00FF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template was downloaded from:  ingez-ppt.com   a website specialized in designing PowerPoint templates</a:t>
            </a:r>
            <a:endParaRPr lang="ar-EG" sz="1050" dirty="0">
              <a:solidFill>
                <a:srgbClr val="00FF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025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">
            <a:extLst>
              <a:ext uri="{FF2B5EF4-FFF2-40B4-BE49-F238E27FC236}">
                <a16:creationId xmlns:a16="http://schemas.microsoft.com/office/drawing/2014/main" id="{8F212C43-53C1-42D8-A539-45C02A0C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Anzeige">
            <a:extLst>
              <a:ext uri="{FF2B5EF4-FFF2-40B4-BE49-F238E27FC236}">
                <a16:creationId xmlns:a16="http://schemas.microsoft.com/office/drawing/2014/main" id="{2033F0AE-1638-4E6E-B9A0-B2FF961D6188}"/>
              </a:ext>
            </a:extLst>
          </p:cNvPr>
          <p:cNvGrpSpPr/>
          <p:nvPr/>
        </p:nvGrpSpPr>
        <p:grpSpPr>
          <a:xfrm>
            <a:off x="4574771" y="829594"/>
            <a:ext cx="3074365" cy="5198812"/>
            <a:chOff x="8179724" y="1168053"/>
            <a:chExt cx="3074365" cy="5198812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BBC97AD2-ADC2-430A-9734-D319B13C3D40}"/>
                </a:ext>
              </a:extLst>
            </p:cNvPr>
            <p:cNvSpPr/>
            <p:nvPr/>
          </p:nvSpPr>
          <p:spPr>
            <a:xfrm>
              <a:off x="8179724" y="1168053"/>
              <a:ext cx="3042459" cy="5198812"/>
            </a:xfrm>
            <a:prstGeom prst="rect">
              <a:avLst/>
            </a:prstGeom>
            <a:solidFill>
              <a:srgbClr val="080E1A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E9EB7E2A-FE68-42C8-8E4E-98F6F6448E4B}"/>
                </a:ext>
              </a:extLst>
            </p:cNvPr>
            <p:cNvGrpSpPr/>
            <p:nvPr/>
          </p:nvGrpSpPr>
          <p:grpSpPr>
            <a:xfrm>
              <a:off x="8431561" y="1372438"/>
              <a:ext cx="2822528" cy="4832092"/>
              <a:chOff x="8262223" y="1304918"/>
              <a:chExt cx="3546923" cy="5034853"/>
            </a:xfrm>
          </p:grpSpPr>
          <p:sp>
            <p:nvSpPr>
              <p:cNvPr id="14" name="Money">
                <a:extLst>
                  <a:ext uri="{FF2B5EF4-FFF2-40B4-BE49-F238E27FC236}">
                    <a16:creationId xmlns:a16="http://schemas.microsoft.com/office/drawing/2014/main" id="{050F6D5F-9B89-4DC2-818C-C0E5A3815A80}"/>
                  </a:ext>
                </a:extLst>
              </p:cNvPr>
              <p:cNvSpPr txBox="1"/>
              <p:nvPr/>
            </p:nvSpPr>
            <p:spPr>
              <a:xfrm>
                <a:off x="9120953" y="1304918"/>
                <a:ext cx="2688193" cy="4986750"/>
              </a:xfrm>
              <a:prstGeom prst="rect">
                <a:avLst/>
              </a:prstGeom>
              <a:noFill/>
            </p:spPr>
            <p:txBody>
              <a:bodyPr wrap="square" bIns="0" rtlCol="0">
                <a:spAutoFit/>
              </a:bodyPr>
              <a:lstStyle/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 MILLION</a:t>
                </a:r>
                <a:endParaRPr lang="de-AT" sz="2200" b="1" dirty="0">
                  <a:solidFill>
                    <a:srgbClr val="F88008"/>
                  </a:solidFill>
                  <a:latin typeface="Arial Black" panose="020B0604020202020204" pitchFamily="34" charset="0"/>
                  <a:cs typeface="Arial Black" panose="020B0604020202020204" pitchFamily="34" charset="0"/>
                </a:endParaRP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$ 100,000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$ 7,000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</a:t>
                </a:r>
              </a:p>
            </p:txBody>
          </p:sp>
          <p:sp>
            <p:nvSpPr>
              <p:cNvPr id="13" name="Number">
                <a:extLst>
                  <a:ext uri="{FF2B5EF4-FFF2-40B4-BE49-F238E27FC236}">
                    <a16:creationId xmlns:a16="http://schemas.microsoft.com/office/drawing/2014/main" id="{717B18D7-1AF6-4CF8-9660-96FBA38FBD7A}"/>
                  </a:ext>
                </a:extLst>
              </p:cNvPr>
              <p:cNvSpPr txBox="1"/>
              <p:nvPr/>
            </p:nvSpPr>
            <p:spPr>
              <a:xfrm>
                <a:off x="8262223" y="1304918"/>
                <a:ext cx="805054" cy="5034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11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10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9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8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7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6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5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</a:t>
                </a:r>
              </a:p>
            </p:txBody>
          </p:sp>
        </p:grpSp>
      </p:grpSp>
      <p:sp>
        <p:nvSpPr>
          <p:cNvPr id="24" name="Auswahl" hidden="1">
            <a:extLst>
              <a:ext uri="{FF2B5EF4-FFF2-40B4-BE49-F238E27FC236}">
                <a16:creationId xmlns:a16="http://schemas.microsoft.com/office/drawing/2014/main" id="{BBCF988A-F59E-4D9E-BA5C-1F444E190200}"/>
              </a:ext>
            </a:extLst>
          </p:cNvPr>
          <p:cNvSpPr/>
          <p:nvPr/>
        </p:nvSpPr>
        <p:spPr>
          <a:xfrm>
            <a:off x="4747549" y="5469331"/>
            <a:ext cx="2696901" cy="34715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Answer background">
            <a:extLst>
              <a:ext uri="{FF2B5EF4-FFF2-40B4-BE49-F238E27FC236}">
                <a16:creationId xmlns:a16="http://schemas.microsoft.com/office/drawing/2014/main" id="{6FC013AC-61A8-4F05-B5AE-E7ED81DE4F5D}"/>
              </a:ext>
            </a:extLst>
          </p:cNvPr>
          <p:cNvSpPr/>
          <p:nvPr/>
        </p:nvSpPr>
        <p:spPr>
          <a:xfrm>
            <a:off x="4750528" y="5445486"/>
            <a:ext cx="2696901" cy="32469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6" name="Question fininished indicator">
            <a:extLst>
              <a:ext uri="{FF2B5EF4-FFF2-40B4-BE49-F238E27FC236}">
                <a16:creationId xmlns:a16="http://schemas.microsoft.com/office/drawing/2014/main" id="{17A0C1AC-FF27-4F2B-9AE7-E9366F15B944}"/>
              </a:ext>
            </a:extLst>
          </p:cNvPr>
          <p:cNvSpPr/>
          <p:nvPr/>
        </p:nvSpPr>
        <p:spPr>
          <a:xfrm>
            <a:off x="5453750" y="5572758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mmerical break">
            <a:hlinkClick r:id="" action="ppaction://media"/>
            <a:extLst>
              <a:ext uri="{FF2B5EF4-FFF2-40B4-BE49-F238E27FC236}">
                <a16:creationId xmlns:a16="http://schemas.microsoft.com/office/drawing/2014/main" id="{632A26F9-7C17-417A-924E-FD32BEBEA8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4359.081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96816" y="175202"/>
            <a:ext cx="595110" cy="595110"/>
          </a:xfrm>
          <a:prstGeom prst="rect">
            <a:avLst/>
          </a:prstGeom>
        </p:spPr>
      </p:pic>
      <p:pic>
        <p:nvPicPr>
          <p:cNvPr id="4" name="Logo">
            <a:extLst>
              <a:ext uri="{FF2B5EF4-FFF2-40B4-BE49-F238E27FC236}">
                <a16:creationId xmlns:a16="http://schemas.microsoft.com/office/drawing/2014/main" id="{8030F64B-3AE5-A57D-69E5-C6F1B77CE40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892044" y="2235042"/>
            <a:ext cx="2387916" cy="2387916"/>
          </a:xfrm>
          <a:prstGeom prst="rect">
            <a:avLst/>
          </a:prstGeom>
        </p:spPr>
      </p:pic>
      <p:pic>
        <p:nvPicPr>
          <p:cNvPr id="5" name="Logo">
            <a:extLst>
              <a:ext uri="{FF2B5EF4-FFF2-40B4-BE49-F238E27FC236}">
                <a16:creationId xmlns:a16="http://schemas.microsoft.com/office/drawing/2014/main" id="{0D3CC108-08E5-97F2-9DE7-E709D0C38C3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8829036" y="2235042"/>
            <a:ext cx="2387916" cy="23879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7284912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2.96296E-6 L 3.75E-6 -0.044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0.0449 L 3.75E-6 -0.09074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3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8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2.08333E-7 -2.59259E-6 L -0.00026 -0.04745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5" grpId="0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اجابة صحيحة">
            <a:hlinkClick r:id="" action="ppaction://hlinkshowjump?jump=nextslide">
              <a:snd r:embed="rId12" name="اجابة صحيحيية.wav"/>
            </a:hlinkClick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5300872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>
            <a:normAutofit/>
          </a:bodyPr>
          <a:lstStyle/>
          <a:p>
            <a:r>
              <a:rPr lang="en-US" sz="2400" b="1" dirty="0">
                <a:solidFill>
                  <a:srgbClr val="FFC000"/>
                </a:solidFill>
                <a:latin typeface="Montserrat" pitchFamily="2" charset="0"/>
              </a:rPr>
              <a:t>D</a:t>
            </a:r>
            <a:r>
              <a:rPr lang="de-AT" sz="2400" b="1" dirty="0">
                <a:solidFill>
                  <a:srgbClr val="FFC000"/>
                </a:solidFill>
                <a:latin typeface="Montserrat" pitchFamily="2" charset="0"/>
              </a:rPr>
              <a:t>: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 answer</a:t>
            </a:r>
            <a:endParaRPr lang="de-A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اجابة خاطئة 1">
            <a:extLst>
              <a:ext uri="{FF2B5EF4-FFF2-40B4-BE49-F238E27FC236}">
                <a16:creationId xmlns:a16="http://schemas.microsoft.com/office/drawing/2014/main" id="{C9426D8D-8E5C-9FA9-0D2C-A8C6E8D8CD85}"/>
              </a:ext>
            </a:extLst>
          </p:cNvPr>
          <p:cNvSpPr/>
          <p:nvPr/>
        </p:nvSpPr>
        <p:spPr>
          <a:xfrm>
            <a:off x="1452892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>
            <a:normAutofit/>
          </a:bodyPr>
          <a:lstStyle/>
          <a:p>
            <a:r>
              <a:rPr lang="de-AT" sz="2400" b="1" dirty="0">
                <a:solidFill>
                  <a:srgbClr val="FFC000"/>
                </a:solidFill>
                <a:latin typeface="Montserrat" pitchFamily="2" charset="0"/>
              </a:rPr>
              <a:t>A: </a:t>
            </a:r>
            <a:r>
              <a:rPr lang="en-US" sz="2400" dirty="0"/>
              <a:t>Wrong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answer</a:t>
            </a:r>
            <a:endParaRPr lang="de-A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اجابة خاطئة 2">
            <a:extLst>
              <a:ext uri="{FF2B5EF4-FFF2-40B4-BE49-F238E27FC236}">
                <a16:creationId xmlns:a16="http://schemas.microsoft.com/office/drawing/2014/main" id="{FF616C3F-C035-0DC8-4594-85B32E1587B6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>
            <a:normAutofit/>
          </a:bodyPr>
          <a:lstStyle/>
          <a:p>
            <a:r>
              <a:rPr lang="de-AT" sz="2400" b="1" dirty="0">
                <a:solidFill>
                  <a:srgbClr val="FFC000"/>
                </a:solidFill>
                <a:latin typeface="Montserrat" pitchFamily="2" charset="0"/>
              </a:rPr>
              <a:t>B: </a:t>
            </a:r>
            <a:r>
              <a:rPr lang="en-US" sz="2400" dirty="0"/>
              <a:t>Wrong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answer</a:t>
            </a:r>
            <a:endParaRPr lang="de-A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اجابة خاطئة 3">
            <a:extLst>
              <a:ext uri="{FF2B5EF4-FFF2-40B4-BE49-F238E27FC236}">
                <a16:creationId xmlns:a16="http://schemas.microsoft.com/office/drawing/2014/main" id="{E9A80744-03A1-7D11-04A7-3484A2DE7F28}"/>
              </a:ext>
            </a:extLst>
          </p:cNvPr>
          <p:cNvSpPr/>
          <p:nvPr/>
        </p:nvSpPr>
        <p:spPr>
          <a:xfrm>
            <a:off x="1452892" y="5300872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>
            <a:normAutofit/>
          </a:bodyPr>
          <a:lstStyle/>
          <a:p>
            <a:r>
              <a:rPr lang="de-AT" sz="2400" b="1" dirty="0">
                <a:solidFill>
                  <a:srgbClr val="FFC000"/>
                </a:solidFill>
                <a:latin typeface="Montserrat" pitchFamily="2" charset="0"/>
              </a:rPr>
              <a:t>C: </a:t>
            </a:r>
            <a:r>
              <a:rPr lang="en-US" sz="2400" dirty="0"/>
              <a:t>Wrong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answer</a:t>
            </a:r>
            <a:endParaRPr lang="de-A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endParaRPr lang="de-AT" baseline="-25000"/>
            </a:p>
          </p:txBody>
        </p:sp>
        <p:sp>
          <p:nvSpPr>
            <p:cNvPr id="47" name="Q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 fontScale="77500" lnSpcReduction="20000"/>
            </a:bodyPr>
            <a:lstStyle/>
            <a:p>
              <a:pPr>
                <a:lnSpc>
                  <a:spcPct val="120000"/>
                </a:lnSpc>
              </a:pPr>
              <a:r>
                <a:rPr lang="en-US" sz="2400" dirty="0">
                  <a:solidFill>
                    <a:schemeClr val="bg1"/>
                  </a:solidFill>
                  <a:latin typeface="Montserrat" pitchFamily="2" charset="0"/>
                  <a:cs typeface="Arial" panose="020B0604020202020204" pitchFamily="34" charset="0"/>
                </a:rPr>
                <a:t>This text is an example that you can edit within the same space, where you can add the question here without affecting the formatting</a:t>
              </a: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de-AT" dirty="0"/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 rtl="1"/>
              <a:r>
                <a:rPr lang="de-DE" sz="20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$ 1000</a:t>
              </a:r>
              <a:endParaRPr lang="en-US" sz="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943150" y="272410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45440" y="272410"/>
            <a:ext cx="609600" cy="609600"/>
          </a:xfrm>
          <a:prstGeom prst="rect">
            <a:avLst/>
          </a:prstGeom>
        </p:spPr>
      </p:pic>
      <p:pic>
        <p:nvPicPr>
          <p:cNvPr id="3" name="صوت ترقب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333550" y="2033439"/>
            <a:ext cx="304800" cy="304800"/>
          </a:xfrm>
          <a:prstGeom prst="rect">
            <a:avLst/>
          </a:prstGeom>
        </p:spPr>
      </p:pic>
      <p:pic>
        <p:nvPicPr>
          <p:cNvPr id="18" name="صوت خاطئة">
            <a:hlinkClick r:id="" action="ppaction://media"/>
            <a:extLst>
              <a:ext uri="{FF2B5EF4-FFF2-40B4-BE49-F238E27FC236}">
                <a16:creationId xmlns:a16="http://schemas.microsoft.com/office/drawing/2014/main" id="{F81E6FC5-5A52-78B0-3E0A-C67D1F332C4D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424832" y="1162253"/>
            <a:ext cx="487363" cy="487362"/>
          </a:xfrm>
          <a:prstGeom prst="rect">
            <a:avLst/>
          </a:prstGeom>
        </p:spPr>
      </p:pic>
      <p:pic>
        <p:nvPicPr>
          <p:cNvPr id="4" name="صورة 3">
            <a:hlinkClick r:id="" action="ppaction://hlinkshowjump?jump=endshow"/>
            <a:hlinkHover r:id="" action="ppaction://noaction" highlightClick="1">
              <a:snd r:embed="rId14" name="click.wav"/>
            </a:hlinkHover>
            <a:extLst>
              <a:ext uri="{FF2B5EF4-FFF2-40B4-BE49-F238E27FC236}">
                <a16:creationId xmlns:a16="http://schemas.microsoft.com/office/drawing/2014/main" id="{03994100-D5F3-59A5-FA7C-7BF03B3C4CE5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  <p:pic>
        <p:nvPicPr>
          <p:cNvPr id="5" name="Logo">
            <a:extLst>
              <a:ext uri="{FF2B5EF4-FFF2-40B4-BE49-F238E27FC236}">
                <a16:creationId xmlns:a16="http://schemas.microsoft.com/office/drawing/2014/main" id="{52D18D88-3F1B-D074-36E4-F6F9B78E30C6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5076672" y="447040"/>
            <a:ext cx="2038656" cy="20386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053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6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1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1" grpId="0" animBg="1"/>
      <p:bldP spid="6" grpId="0" animBg="1"/>
      <p:bldP spid="8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">
            <a:extLst>
              <a:ext uri="{FF2B5EF4-FFF2-40B4-BE49-F238E27FC236}">
                <a16:creationId xmlns:a16="http://schemas.microsoft.com/office/drawing/2014/main" id="{8F212C43-53C1-42D8-A539-45C02A0C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Anzeige">
            <a:extLst>
              <a:ext uri="{FF2B5EF4-FFF2-40B4-BE49-F238E27FC236}">
                <a16:creationId xmlns:a16="http://schemas.microsoft.com/office/drawing/2014/main" id="{2033F0AE-1638-4E6E-B9A0-B2FF961D6188}"/>
              </a:ext>
            </a:extLst>
          </p:cNvPr>
          <p:cNvGrpSpPr/>
          <p:nvPr/>
        </p:nvGrpSpPr>
        <p:grpSpPr>
          <a:xfrm>
            <a:off x="4574771" y="829594"/>
            <a:ext cx="3042459" cy="5198812"/>
            <a:chOff x="8179724" y="1168053"/>
            <a:chExt cx="3042459" cy="5198812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BBC97AD2-ADC2-430A-9734-D319B13C3D40}"/>
                </a:ext>
              </a:extLst>
            </p:cNvPr>
            <p:cNvSpPr/>
            <p:nvPr/>
          </p:nvSpPr>
          <p:spPr>
            <a:xfrm>
              <a:off x="8179724" y="1168053"/>
              <a:ext cx="3042459" cy="5198812"/>
            </a:xfrm>
            <a:prstGeom prst="rect">
              <a:avLst/>
            </a:prstGeom>
            <a:solidFill>
              <a:srgbClr val="080E1A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E9EB7E2A-FE68-42C8-8E4E-98F6F6448E4B}"/>
                </a:ext>
              </a:extLst>
            </p:cNvPr>
            <p:cNvGrpSpPr/>
            <p:nvPr/>
          </p:nvGrpSpPr>
          <p:grpSpPr>
            <a:xfrm>
              <a:off x="8431559" y="1372438"/>
              <a:ext cx="2790620" cy="4832092"/>
              <a:chOff x="8262223" y="1304918"/>
              <a:chExt cx="3506827" cy="5034853"/>
            </a:xfrm>
          </p:grpSpPr>
          <p:sp>
            <p:nvSpPr>
              <p:cNvPr id="14" name="Money">
                <a:extLst>
                  <a:ext uri="{FF2B5EF4-FFF2-40B4-BE49-F238E27FC236}">
                    <a16:creationId xmlns:a16="http://schemas.microsoft.com/office/drawing/2014/main" id="{050F6D5F-9B89-4DC2-818C-C0E5A3815A80}"/>
                  </a:ext>
                </a:extLst>
              </p:cNvPr>
              <p:cNvSpPr txBox="1"/>
              <p:nvPr/>
            </p:nvSpPr>
            <p:spPr>
              <a:xfrm>
                <a:off x="9120953" y="1304918"/>
                <a:ext cx="2648097" cy="4986750"/>
              </a:xfrm>
              <a:prstGeom prst="rect">
                <a:avLst/>
              </a:prstGeom>
              <a:noFill/>
            </p:spPr>
            <p:txBody>
              <a:bodyPr wrap="square" bIns="0" rtlCol="0">
                <a:spAutoFit/>
              </a:bodyPr>
              <a:lstStyle/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 MILLION</a:t>
                </a:r>
                <a:endParaRPr lang="de-AT" sz="2200" b="1" dirty="0">
                  <a:solidFill>
                    <a:srgbClr val="F88008"/>
                  </a:solidFill>
                  <a:latin typeface="Arial Black" panose="020B0604020202020204" pitchFamily="34" charset="0"/>
                  <a:cs typeface="Arial Black" panose="020B0604020202020204" pitchFamily="34" charset="0"/>
                </a:endParaRP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$ 100,000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$ 7,000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</a:t>
                </a:r>
              </a:p>
            </p:txBody>
          </p:sp>
          <p:sp>
            <p:nvSpPr>
              <p:cNvPr id="13" name="Number">
                <a:extLst>
                  <a:ext uri="{FF2B5EF4-FFF2-40B4-BE49-F238E27FC236}">
                    <a16:creationId xmlns:a16="http://schemas.microsoft.com/office/drawing/2014/main" id="{717B18D7-1AF6-4CF8-9660-96FBA38FBD7A}"/>
                  </a:ext>
                </a:extLst>
              </p:cNvPr>
              <p:cNvSpPr txBox="1"/>
              <p:nvPr/>
            </p:nvSpPr>
            <p:spPr>
              <a:xfrm>
                <a:off x="8262223" y="1304918"/>
                <a:ext cx="805054" cy="5034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11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10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9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8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7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6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5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</a:t>
                </a:r>
              </a:p>
            </p:txBody>
          </p:sp>
        </p:grpSp>
      </p:grpSp>
      <p:sp>
        <p:nvSpPr>
          <p:cNvPr id="24" name="Auswahl" hidden="1">
            <a:extLst>
              <a:ext uri="{FF2B5EF4-FFF2-40B4-BE49-F238E27FC236}">
                <a16:creationId xmlns:a16="http://schemas.microsoft.com/office/drawing/2014/main" id="{BBCF988A-F59E-4D9E-BA5C-1F444E190200}"/>
              </a:ext>
            </a:extLst>
          </p:cNvPr>
          <p:cNvSpPr/>
          <p:nvPr/>
        </p:nvSpPr>
        <p:spPr>
          <a:xfrm>
            <a:off x="4747549" y="5469331"/>
            <a:ext cx="2696901" cy="34715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Answer background">
            <a:extLst>
              <a:ext uri="{FF2B5EF4-FFF2-40B4-BE49-F238E27FC236}">
                <a16:creationId xmlns:a16="http://schemas.microsoft.com/office/drawing/2014/main" id="{6FC013AC-61A8-4F05-B5AE-E7ED81DE4F5D}"/>
              </a:ext>
            </a:extLst>
          </p:cNvPr>
          <p:cNvSpPr/>
          <p:nvPr/>
        </p:nvSpPr>
        <p:spPr>
          <a:xfrm>
            <a:off x="4747549" y="5102398"/>
            <a:ext cx="2696901" cy="32469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6" name="Question fininished indicator">
            <a:extLst>
              <a:ext uri="{FF2B5EF4-FFF2-40B4-BE49-F238E27FC236}">
                <a16:creationId xmlns:a16="http://schemas.microsoft.com/office/drawing/2014/main" id="{17A0C1AC-FF27-4F2B-9AE7-E9366F15B944}"/>
              </a:ext>
            </a:extLst>
          </p:cNvPr>
          <p:cNvSpPr/>
          <p:nvPr/>
        </p:nvSpPr>
        <p:spPr>
          <a:xfrm>
            <a:off x="5453750" y="5572758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mmerical break">
            <a:hlinkClick r:id="" action="ppaction://media"/>
            <a:extLst>
              <a:ext uri="{FF2B5EF4-FFF2-40B4-BE49-F238E27FC236}">
                <a16:creationId xmlns:a16="http://schemas.microsoft.com/office/drawing/2014/main" id="{632A26F9-7C17-417A-924E-FD32BEBEA8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4458.081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81493" y="234484"/>
            <a:ext cx="595110" cy="595110"/>
          </a:xfrm>
          <a:prstGeom prst="rect">
            <a:avLst/>
          </a:prstGeom>
        </p:spPr>
      </p:pic>
      <p:sp>
        <p:nvSpPr>
          <p:cNvPr id="17" name="Question fininished indicator">
            <a:extLst>
              <a:ext uri="{FF2B5EF4-FFF2-40B4-BE49-F238E27FC236}">
                <a16:creationId xmlns:a16="http://schemas.microsoft.com/office/drawing/2014/main" id="{3DC1648E-AEC8-4D5A-B94E-68991FA47E31}"/>
              </a:ext>
            </a:extLst>
          </p:cNvPr>
          <p:cNvSpPr/>
          <p:nvPr/>
        </p:nvSpPr>
        <p:spPr>
          <a:xfrm>
            <a:off x="5453750" y="5228169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Logo">
            <a:extLst>
              <a:ext uri="{FF2B5EF4-FFF2-40B4-BE49-F238E27FC236}">
                <a16:creationId xmlns:a16="http://schemas.microsoft.com/office/drawing/2014/main" id="{213839FE-AEB9-C080-534C-8B5ED797814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892044" y="2235042"/>
            <a:ext cx="2387916" cy="2387916"/>
          </a:xfrm>
          <a:prstGeom prst="rect">
            <a:avLst/>
          </a:prstGeom>
        </p:spPr>
      </p:pic>
      <p:pic>
        <p:nvPicPr>
          <p:cNvPr id="6" name="Logo">
            <a:extLst>
              <a:ext uri="{FF2B5EF4-FFF2-40B4-BE49-F238E27FC236}">
                <a16:creationId xmlns:a16="http://schemas.microsoft.com/office/drawing/2014/main" id="{33E214DE-5751-12D7-687A-A21700ADCC9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8829036" y="2235042"/>
            <a:ext cx="2387916" cy="23879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1503963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2.96296E-6 L 3.75E-6 -0.044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0.0449 L 3.75E-6 -0.09074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2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2.08333E-7 -2.59259E-6 L -0.00026 -0.04745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3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5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اجابة صحيحة">
            <a:hlinkClick r:id="" action="ppaction://hlinkshowjump?jump=nextslide">
              <a:snd r:embed="rId12" name="اجابة صحيحيية.wav"/>
            </a:hlinkClick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1416050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>
            <a:normAutofit/>
          </a:bodyPr>
          <a:lstStyle/>
          <a:p>
            <a:r>
              <a:rPr lang="en-US" sz="2400" b="1" dirty="0">
                <a:solidFill>
                  <a:srgbClr val="FFC000"/>
                </a:solidFill>
                <a:latin typeface="Montserrat" pitchFamily="2" charset="0"/>
              </a:rPr>
              <a:t>A</a:t>
            </a:r>
            <a:r>
              <a:rPr lang="de-AT" sz="2400" b="1" dirty="0">
                <a:solidFill>
                  <a:srgbClr val="FFC000"/>
                </a:solidFill>
                <a:latin typeface="Montserrat" pitchFamily="2" charset="0"/>
              </a:rPr>
              <a:t>: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 answer</a:t>
            </a:r>
            <a:endParaRPr lang="de-A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اجابة خاطئة 1">
            <a:extLst>
              <a:ext uri="{FF2B5EF4-FFF2-40B4-BE49-F238E27FC236}">
                <a16:creationId xmlns:a16="http://schemas.microsoft.com/office/drawing/2014/main" id="{C9426D8D-8E5C-9FA9-0D2C-A8C6E8D8CD85}"/>
              </a:ext>
            </a:extLst>
          </p:cNvPr>
          <p:cNvSpPr/>
          <p:nvPr/>
        </p:nvSpPr>
        <p:spPr>
          <a:xfrm>
            <a:off x="6251788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>
            <a:normAutofit/>
          </a:bodyPr>
          <a:lstStyle/>
          <a:p>
            <a:r>
              <a:rPr lang="de-AT" sz="2400" b="1" dirty="0">
                <a:solidFill>
                  <a:srgbClr val="FFC000"/>
                </a:solidFill>
                <a:latin typeface="Montserrat" pitchFamily="2" charset="0"/>
              </a:rPr>
              <a:t>B: </a:t>
            </a:r>
            <a:r>
              <a:rPr lang="en-US" sz="2400" dirty="0"/>
              <a:t>Wrong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answer</a:t>
            </a:r>
            <a:endParaRPr lang="de-A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اجابة خاطئة 2">
            <a:extLst>
              <a:ext uri="{FF2B5EF4-FFF2-40B4-BE49-F238E27FC236}">
                <a16:creationId xmlns:a16="http://schemas.microsoft.com/office/drawing/2014/main" id="{FF616C3F-C035-0DC8-4594-85B32E1587B6}"/>
              </a:ext>
            </a:extLst>
          </p:cNvPr>
          <p:cNvSpPr/>
          <p:nvPr/>
        </p:nvSpPr>
        <p:spPr>
          <a:xfrm>
            <a:off x="6274399" y="5300872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>
            <a:normAutofit/>
          </a:bodyPr>
          <a:lstStyle/>
          <a:p>
            <a:r>
              <a:rPr lang="de-AT" sz="2400" b="1" dirty="0">
                <a:solidFill>
                  <a:srgbClr val="FFC000"/>
                </a:solidFill>
                <a:latin typeface="Montserrat" pitchFamily="2" charset="0"/>
              </a:rPr>
              <a:t>D: </a:t>
            </a:r>
            <a:r>
              <a:rPr lang="en-US" sz="2400" dirty="0"/>
              <a:t>Wrong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answer</a:t>
            </a:r>
            <a:endParaRPr lang="de-A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اجابة خاطئة 3">
            <a:extLst>
              <a:ext uri="{FF2B5EF4-FFF2-40B4-BE49-F238E27FC236}">
                <a16:creationId xmlns:a16="http://schemas.microsoft.com/office/drawing/2014/main" id="{E9A80744-03A1-7D11-04A7-3484A2DE7F28}"/>
              </a:ext>
            </a:extLst>
          </p:cNvPr>
          <p:cNvSpPr/>
          <p:nvPr/>
        </p:nvSpPr>
        <p:spPr>
          <a:xfrm>
            <a:off x="1452892" y="5300872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>
            <a:normAutofit/>
          </a:bodyPr>
          <a:lstStyle/>
          <a:p>
            <a:r>
              <a:rPr lang="de-AT" sz="2400" b="1" dirty="0">
                <a:solidFill>
                  <a:srgbClr val="FFC000"/>
                </a:solidFill>
                <a:latin typeface="Montserrat" pitchFamily="2" charset="0"/>
              </a:rPr>
              <a:t>C: </a:t>
            </a:r>
            <a:r>
              <a:rPr lang="en-US" sz="2400" dirty="0"/>
              <a:t>Wrong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answer</a:t>
            </a:r>
            <a:endParaRPr lang="de-A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endParaRPr lang="de-AT" baseline="-25000"/>
            </a:p>
          </p:txBody>
        </p:sp>
        <p:sp>
          <p:nvSpPr>
            <p:cNvPr id="47" name="Q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 fontScale="77500" lnSpcReduction="20000"/>
            </a:bodyPr>
            <a:lstStyle/>
            <a:p>
              <a:pPr>
                <a:lnSpc>
                  <a:spcPct val="120000"/>
                </a:lnSpc>
              </a:pPr>
              <a:r>
                <a:rPr lang="en-US" sz="2400" dirty="0">
                  <a:solidFill>
                    <a:schemeClr val="bg1"/>
                  </a:solidFill>
                  <a:latin typeface="Montserrat" pitchFamily="2" charset="0"/>
                  <a:cs typeface="Arial" panose="020B0604020202020204" pitchFamily="34" charset="0"/>
                </a:rPr>
                <a:t>This text is an example that you can edit within the same space, where you can add the question here without affecting the formatting</a:t>
              </a: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de-AT" dirty="0"/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 rtl="1"/>
              <a:r>
                <a:rPr lang="de-DE" sz="20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$ 2000</a:t>
              </a:r>
              <a:endParaRPr lang="en-US" sz="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943150" y="272410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45440" y="272410"/>
            <a:ext cx="609600" cy="609600"/>
          </a:xfrm>
          <a:prstGeom prst="rect">
            <a:avLst/>
          </a:prstGeom>
        </p:spPr>
      </p:pic>
      <p:pic>
        <p:nvPicPr>
          <p:cNvPr id="3" name="صوت ترقب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333550" y="2033439"/>
            <a:ext cx="304800" cy="304800"/>
          </a:xfrm>
          <a:prstGeom prst="rect">
            <a:avLst/>
          </a:prstGeom>
        </p:spPr>
      </p:pic>
      <p:pic>
        <p:nvPicPr>
          <p:cNvPr id="18" name="صوت خاطئة">
            <a:hlinkClick r:id="" action="ppaction://media"/>
            <a:extLst>
              <a:ext uri="{FF2B5EF4-FFF2-40B4-BE49-F238E27FC236}">
                <a16:creationId xmlns:a16="http://schemas.microsoft.com/office/drawing/2014/main" id="{F81E6FC5-5A52-78B0-3E0A-C67D1F332C4D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424832" y="1162253"/>
            <a:ext cx="487363" cy="487362"/>
          </a:xfrm>
          <a:prstGeom prst="rect">
            <a:avLst/>
          </a:prstGeom>
        </p:spPr>
      </p:pic>
      <p:pic>
        <p:nvPicPr>
          <p:cNvPr id="4" name="صورة 3">
            <a:hlinkClick r:id="" action="ppaction://hlinkshowjump?jump=endshow"/>
            <a:hlinkHover r:id="" action="ppaction://noaction" highlightClick="1">
              <a:snd r:embed="rId14" name="click.wav"/>
            </a:hlinkHover>
            <a:extLst>
              <a:ext uri="{FF2B5EF4-FFF2-40B4-BE49-F238E27FC236}">
                <a16:creationId xmlns:a16="http://schemas.microsoft.com/office/drawing/2014/main" id="{03994100-D5F3-59A5-FA7C-7BF03B3C4CE5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  <p:pic>
        <p:nvPicPr>
          <p:cNvPr id="5" name="Logo">
            <a:extLst>
              <a:ext uri="{FF2B5EF4-FFF2-40B4-BE49-F238E27FC236}">
                <a16:creationId xmlns:a16="http://schemas.microsoft.com/office/drawing/2014/main" id="{9A1DE80B-53B5-D162-A501-8552E774F7A6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5076672" y="447040"/>
            <a:ext cx="2038656" cy="20386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918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6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1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1" grpId="0" animBg="1"/>
      <p:bldP spid="6" grpId="0" animBg="1"/>
      <p:bldP spid="8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">
            <a:extLst>
              <a:ext uri="{FF2B5EF4-FFF2-40B4-BE49-F238E27FC236}">
                <a16:creationId xmlns:a16="http://schemas.microsoft.com/office/drawing/2014/main" id="{8F212C43-53C1-42D8-A539-45C02A0C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Anzeige">
            <a:extLst>
              <a:ext uri="{FF2B5EF4-FFF2-40B4-BE49-F238E27FC236}">
                <a16:creationId xmlns:a16="http://schemas.microsoft.com/office/drawing/2014/main" id="{2033F0AE-1638-4E6E-B9A0-B2FF961D6188}"/>
              </a:ext>
            </a:extLst>
          </p:cNvPr>
          <p:cNvGrpSpPr/>
          <p:nvPr/>
        </p:nvGrpSpPr>
        <p:grpSpPr>
          <a:xfrm>
            <a:off x="4574771" y="829594"/>
            <a:ext cx="3042459" cy="5198812"/>
            <a:chOff x="8179724" y="1168053"/>
            <a:chExt cx="3042459" cy="5198812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BBC97AD2-ADC2-430A-9734-D319B13C3D40}"/>
                </a:ext>
              </a:extLst>
            </p:cNvPr>
            <p:cNvSpPr/>
            <p:nvPr/>
          </p:nvSpPr>
          <p:spPr>
            <a:xfrm>
              <a:off x="8179724" y="1168053"/>
              <a:ext cx="3042459" cy="5198812"/>
            </a:xfrm>
            <a:prstGeom prst="rect">
              <a:avLst/>
            </a:prstGeom>
            <a:solidFill>
              <a:srgbClr val="080E1A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E9EB7E2A-FE68-42C8-8E4E-98F6F6448E4B}"/>
                </a:ext>
              </a:extLst>
            </p:cNvPr>
            <p:cNvGrpSpPr/>
            <p:nvPr/>
          </p:nvGrpSpPr>
          <p:grpSpPr>
            <a:xfrm>
              <a:off x="8431559" y="1372438"/>
              <a:ext cx="2790620" cy="4832092"/>
              <a:chOff x="8262223" y="1304918"/>
              <a:chExt cx="3506827" cy="5034853"/>
            </a:xfrm>
          </p:grpSpPr>
          <p:sp>
            <p:nvSpPr>
              <p:cNvPr id="14" name="Money">
                <a:extLst>
                  <a:ext uri="{FF2B5EF4-FFF2-40B4-BE49-F238E27FC236}">
                    <a16:creationId xmlns:a16="http://schemas.microsoft.com/office/drawing/2014/main" id="{050F6D5F-9B89-4DC2-818C-C0E5A3815A80}"/>
                  </a:ext>
                </a:extLst>
              </p:cNvPr>
              <p:cNvSpPr txBox="1"/>
              <p:nvPr/>
            </p:nvSpPr>
            <p:spPr>
              <a:xfrm>
                <a:off x="9120953" y="1304918"/>
                <a:ext cx="2648097" cy="4986750"/>
              </a:xfrm>
              <a:prstGeom prst="rect">
                <a:avLst/>
              </a:prstGeom>
              <a:noFill/>
            </p:spPr>
            <p:txBody>
              <a:bodyPr wrap="square" bIns="0" rtlCol="0">
                <a:spAutoFit/>
              </a:bodyPr>
              <a:lstStyle/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 MILLION</a:t>
                </a:r>
                <a:endParaRPr lang="de-AT" sz="2200" b="1" dirty="0">
                  <a:solidFill>
                    <a:srgbClr val="F88008"/>
                  </a:solidFill>
                  <a:latin typeface="Arial Black" panose="020B0604020202020204" pitchFamily="34" charset="0"/>
                  <a:cs typeface="Arial Black" panose="020B0604020202020204" pitchFamily="34" charset="0"/>
                </a:endParaRP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$ 100,000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$ 7,000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$ 3,000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$ 2,000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$ 1,000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$ 500</a:t>
                </a:r>
              </a:p>
            </p:txBody>
          </p:sp>
          <p:sp>
            <p:nvSpPr>
              <p:cNvPr id="13" name="Number">
                <a:extLst>
                  <a:ext uri="{FF2B5EF4-FFF2-40B4-BE49-F238E27FC236}">
                    <a16:creationId xmlns:a16="http://schemas.microsoft.com/office/drawing/2014/main" id="{717B18D7-1AF6-4CF8-9660-96FBA38FBD7A}"/>
                  </a:ext>
                </a:extLst>
              </p:cNvPr>
              <p:cNvSpPr txBox="1"/>
              <p:nvPr/>
            </p:nvSpPr>
            <p:spPr>
              <a:xfrm>
                <a:off x="8262223" y="1304918"/>
                <a:ext cx="805054" cy="5034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11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10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9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8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7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6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5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</a:t>
                </a:r>
              </a:p>
            </p:txBody>
          </p:sp>
        </p:grpSp>
      </p:grpSp>
      <p:sp>
        <p:nvSpPr>
          <p:cNvPr id="24" name="Auswahl" hidden="1">
            <a:extLst>
              <a:ext uri="{FF2B5EF4-FFF2-40B4-BE49-F238E27FC236}">
                <a16:creationId xmlns:a16="http://schemas.microsoft.com/office/drawing/2014/main" id="{BBCF988A-F59E-4D9E-BA5C-1F444E190200}"/>
              </a:ext>
            </a:extLst>
          </p:cNvPr>
          <p:cNvSpPr/>
          <p:nvPr/>
        </p:nvSpPr>
        <p:spPr>
          <a:xfrm>
            <a:off x="4747549" y="5469331"/>
            <a:ext cx="2696901" cy="34715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Answer background">
            <a:extLst>
              <a:ext uri="{FF2B5EF4-FFF2-40B4-BE49-F238E27FC236}">
                <a16:creationId xmlns:a16="http://schemas.microsoft.com/office/drawing/2014/main" id="{6FC013AC-61A8-4F05-B5AE-E7ED81DE4F5D}"/>
              </a:ext>
            </a:extLst>
          </p:cNvPr>
          <p:cNvSpPr/>
          <p:nvPr/>
        </p:nvSpPr>
        <p:spPr>
          <a:xfrm>
            <a:off x="4747549" y="4767757"/>
            <a:ext cx="2696901" cy="32469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6" name="Question fininished indicator">
            <a:extLst>
              <a:ext uri="{FF2B5EF4-FFF2-40B4-BE49-F238E27FC236}">
                <a16:creationId xmlns:a16="http://schemas.microsoft.com/office/drawing/2014/main" id="{17A0C1AC-FF27-4F2B-9AE7-E9366F15B944}"/>
              </a:ext>
            </a:extLst>
          </p:cNvPr>
          <p:cNvSpPr/>
          <p:nvPr/>
        </p:nvSpPr>
        <p:spPr>
          <a:xfrm>
            <a:off x="5453750" y="556112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mmerical break">
            <a:hlinkClick r:id="" action="ppaction://media"/>
            <a:extLst>
              <a:ext uri="{FF2B5EF4-FFF2-40B4-BE49-F238E27FC236}">
                <a16:creationId xmlns:a16="http://schemas.microsoft.com/office/drawing/2014/main" id="{632A26F9-7C17-417A-924E-FD32BEBEA8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4356.081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42582" y="234484"/>
            <a:ext cx="595110" cy="595110"/>
          </a:xfrm>
          <a:prstGeom prst="rect">
            <a:avLst/>
          </a:prstGeom>
        </p:spPr>
      </p:pic>
      <p:sp>
        <p:nvSpPr>
          <p:cNvPr id="17" name="Question fininished indicator">
            <a:extLst>
              <a:ext uri="{FF2B5EF4-FFF2-40B4-BE49-F238E27FC236}">
                <a16:creationId xmlns:a16="http://schemas.microsoft.com/office/drawing/2014/main" id="{3DC1648E-AEC8-4D5A-B94E-68991FA47E31}"/>
              </a:ext>
            </a:extLst>
          </p:cNvPr>
          <p:cNvSpPr/>
          <p:nvPr/>
        </p:nvSpPr>
        <p:spPr>
          <a:xfrm>
            <a:off x="5453750" y="4893528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Question fininished indicator">
            <a:extLst>
              <a:ext uri="{FF2B5EF4-FFF2-40B4-BE49-F238E27FC236}">
                <a16:creationId xmlns:a16="http://schemas.microsoft.com/office/drawing/2014/main" id="{3AE5F3D7-FDD4-4FA8-9796-88C51C66C86E}"/>
              </a:ext>
            </a:extLst>
          </p:cNvPr>
          <p:cNvSpPr/>
          <p:nvPr/>
        </p:nvSpPr>
        <p:spPr>
          <a:xfrm>
            <a:off x="5453750" y="5222876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Logo">
            <a:extLst>
              <a:ext uri="{FF2B5EF4-FFF2-40B4-BE49-F238E27FC236}">
                <a16:creationId xmlns:a16="http://schemas.microsoft.com/office/drawing/2014/main" id="{E65E6334-7339-30B1-55EE-CF224DFCC4F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892044" y="2235042"/>
            <a:ext cx="2387916" cy="2387916"/>
          </a:xfrm>
          <a:prstGeom prst="rect">
            <a:avLst/>
          </a:prstGeom>
        </p:spPr>
      </p:pic>
      <p:pic>
        <p:nvPicPr>
          <p:cNvPr id="6" name="Logo">
            <a:extLst>
              <a:ext uri="{FF2B5EF4-FFF2-40B4-BE49-F238E27FC236}">
                <a16:creationId xmlns:a16="http://schemas.microsoft.com/office/drawing/2014/main" id="{D6B533E9-21ED-8CD5-2590-326E0CD7D4C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8829036" y="2235042"/>
            <a:ext cx="2387916" cy="23879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7767412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2.96296E-6 L 3.75E-6 -0.044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0.0449 L 3.75E-6 -0.09074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3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1.11022E-16 L -0.00026 -0.04745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3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5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اجابة صحيحة">
            <a:hlinkClick r:id="" action="ppaction://hlinkshowjump?jump=nextslide">
              <a:snd r:embed="rId12" name="اجابة صحيحيية.wav"/>
            </a:hlinkClick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>
            <a:normAutofit/>
          </a:bodyPr>
          <a:lstStyle/>
          <a:p>
            <a:r>
              <a:rPr lang="en-US" sz="2400" b="1" dirty="0">
                <a:solidFill>
                  <a:srgbClr val="FFC000"/>
                </a:solidFill>
                <a:latin typeface="Montserrat" pitchFamily="2" charset="0"/>
              </a:rPr>
              <a:t>B</a:t>
            </a:r>
            <a:r>
              <a:rPr lang="de-AT" sz="2400" b="1" dirty="0">
                <a:solidFill>
                  <a:srgbClr val="FFC000"/>
                </a:solidFill>
                <a:latin typeface="Montserrat" pitchFamily="2" charset="0"/>
              </a:rPr>
              <a:t>: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 answer</a:t>
            </a:r>
            <a:endParaRPr lang="de-A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اجابة خاطئة 1">
            <a:extLst>
              <a:ext uri="{FF2B5EF4-FFF2-40B4-BE49-F238E27FC236}">
                <a16:creationId xmlns:a16="http://schemas.microsoft.com/office/drawing/2014/main" id="{C9426D8D-8E5C-9FA9-0D2C-A8C6E8D8CD85}"/>
              </a:ext>
            </a:extLst>
          </p:cNvPr>
          <p:cNvSpPr/>
          <p:nvPr/>
        </p:nvSpPr>
        <p:spPr>
          <a:xfrm>
            <a:off x="1452892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>
            <a:normAutofit/>
          </a:bodyPr>
          <a:lstStyle/>
          <a:p>
            <a:r>
              <a:rPr lang="de-AT" sz="2400" b="1" dirty="0">
                <a:solidFill>
                  <a:srgbClr val="FFC000"/>
                </a:solidFill>
                <a:latin typeface="Montserrat" pitchFamily="2" charset="0"/>
              </a:rPr>
              <a:t>A: </a:t>
            </a:r>
            <a:r>
              <a:rPr lang="en-US" sz="2400" dirty="0"/>
              <a:t>Wrong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answer</a:t>
            </a:r>
            <a:endParaRPr lang="de-A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اجابة خاطئة 2">
            <a:extLst>
              <a:ext uri="{FF2B5EF4-FFF2-40B4-BE49-F238E27FC236}">
                <a16:creationId xmlns:a16="http://schemas.microsoft.com/office/drawing/2014/main" id="{FF616C3F-C035-0DC8-4594-85B32E1587B6}"/>
              </a:ext>
            </a:extLst>
          </p:cNvPr>
          <p:cNvSpPr/>
          <p:nvPr/>
        </p:nvSpPr>
        <p:spPr>
          <a:xfrm>
            <a:off x="6274399" y="5300872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>
            <a:normAutofit/>
          </a:bodyPr>
          <a:lstStyle/>
          <a:p>
            <a:r>
              <a:rPr lang="de-AT" sz="2400" b="1" dirty="0">
                <a:solidFill>
                  <a:srgbClr val="FFC000"/>
                </a:solidFill>
                <a:latin typeface="Montserrat" pitchFamily="2" charset="0"/>
              </a:rPr>
              <a:t>D: </a:t>
            </a:r>
            <a:r>
              <a:rPr lang="en-US" sz="2400" dirty="0"/>
              <a:t>Wrong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answer</a:t>
            </a:r>
            <a:endParaRPr lang="de-A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اجابة خاطئة 3">
            <a:extLst>
              <a:ext uri="{FF2B5EF4-FFF2-40B4-BE49-F238E27FC236}">
                <a16:creationId xmlns:a16="http://schemas.microsoft.com/office/drawing/2014/main" id="{E9A80744-03A1-7D11-04A7-3484A2DE7F28}"/>
              </a:ext>
            </a:extLst>
          </p:cNvPr>
          <p:cNvSpPr/>
          <p:nvPr/>
        </p:nvSpPr>
        <p:spPr>
          <a:xfrm>
            <a:off x="1452892" y="5300872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 anchorCtr="0">
            <a:normAutofit/>
          </a:bodyPr>
          <a:lstStyle/>
          <a:p>
            <a:r>
              <a:rPr lang="de-AT" sz="2400" b="1" dirty="0">
                <a:solidFill>
                  <a:srgbClr val="FFC000"/>
                </a:solidFill>
                <a:latin typeface="Montserrat" pitchFamily="2" charset="0"/>
              </a:rPr>
              <a:t>C: </a:t>
            </a:r>
            <a:r>
              <a:rPr lang="en-US" sz="2400" dirty="0"/>
              <a:t>Wrong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answer</a:t>
            </a:r>
            <a:endParaRPr lang="de-A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endParaRPr lang="de-AT" baseline="-25000"/>
            </a:p>
          </p:txBody>
        </p:sp>
        <p:sp>
          <p:nvSpPr>
            <p:cNvPr id="47" name="Q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 fontScale="77500" lnSpcReduction="20000"/>
            </a:bodyPr>
            <a:lstStyle/>
            <a:p>
              <a:pPr>
                <a:lnSpc>
                  <a:spcPct val="120000"/>
                </a:lnSpc>
              </a:pPr>
              <a:r>
                <a:rPr lang="en-US" sz="2400" dirty="0">
                  <a:solidFill>
                    <a:schemeClr val="bg1"/>
                  </a:solidFill>
                  <a:latin typeface="Montserrat" pitchFamily="2" charset="0"/>
                  <a:cs typeface="Arial" panose="020B0604020202020204" pitchFamily="34" charset="0"/>
                </a:rPr>
                <a:t>This text is an example that you can edit within the same space, where you can add the question here without affecting the formatting</a:t>
              </a: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de-AT" dirty="0"/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 rtl="1"/>
              <a:r>
                <a:rPr lang="de-DE" sz="20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$ 3000</a:t>
              </a:r>
              <a:endParaRPr lang="en-US" sz="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943150" y="272410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45440" y="272410"/>
            <a:ext cx="609600" cy="609600"/>
          </a:xfrm>
          <a:prstGeom prst="rect">
            <a:avLst/>
          </a:prstGeom>
        </p:spPr>
      </p:pic>
      <p:pic>
        <p:nvPicPr>
          <p:cNvPr id="3" name="صوت ترقب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333550" y="2033439"/>
            <a:ext cx="304800" cy="304800"/>
          </a:xfrm>
          <a:prstGeom prst="rect">
            <a:avLst/>
          </a:prstGeom>
        </p:spPr>
      </p:pic>
      <p:pic>
        <p:nvPicPr>
          <p:cNvPr id="18" name="صوت خاطئة">
            <a:hlinkClick r:id="" action="ppaction://media"/>
            <a:extLst>
              <a:ext uri="{FF2B5EF4-FFF2-40B4-BE49-F238E27FC236}">
                <a16:creationId xmlns:a16="http://schemas.microsoft.com/office/drawing/2014/main" id="{F81E6FC5-5A52-78B0-3E0A-C67D1F332C4D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424832" y="1162253"/>
            <a:ext cx="487363" cy="487362"/>
          </a:xfrm>
          <a:prstGeom prst="rect">
            <a:avLst/>
          </a:prstGeom>
        </p:spPr>
      </p:pic>
      <p:pic>
        <p:nvPicPr>
          <p:cNvPr id="4" name="صورة 3">
            <a:hlinkClick r:id="" action="ppaction://hlinkshowjump?jump=endshow"/>
            <a:hlinkHover r:id="" action="ppaction://noaction" highlightClick="1">
              <a:snd r:embed="rId14" name="click.wav"/>
            </a:hlinkHover>
            <a:extLst>
              <a:ext uri="{FF2B5EF4-FFF2-40B4-BE49-F238E27FC236}">
                <a16:creationId xmlns:a16="http://schemas.microsoft.com/office/drawing/2014/main" id="{03994100-D5F3-59A5-FA7C-7BF03B3C4CE5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  <p:pic>
        <p:nvPicPr>
          <p:cNvPr id="5" name="Logo">
            <a:extLst>
              <a:ext uri="{FF2B5EF4-FFF2-40B4-BE49-F238E27FC236}">
                <a16:creationId xmlns:a16="http://schemas.microsoft.com/office/drawing/2014/main" id="{1DE01368-64FB-CC9B-9FF1-41E389897C0B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5076672" y="447040"/>
            <a:ext cx="2038656" cy="20386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121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1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57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1" grpId="0" animBg="1"/>
      <p:bldP spid="6" grpId="0" animBg="1"/>
      <p:bldP spid="8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None"/>
  <p:tag name="SLIDELIZARD_POLLTEMPLATEID" val="61b8c699380a92798c07e33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None"/>
  <p:tag name="SLIDELIZARD_POLLTEMPLATEID" val="61b8c699380a92798c07e33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None"/>
  <p:tag name="SLIDELIZARD_POLLTEMPLATEID" val="61b8c699380a92798c07e33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None"/>
  <p:tag name="SLIDELIZARD_POLLTEMPLATEID" val="61b8c699380a92798c07e33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None"/>
  <p:tag name="SLIDELIZARD_POLLTEMPLATEID" val="61b8c699380a92798c07e33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None"/>
  <p:tag name="SLIDELIZARD_POLLTEMPLATEID" val="61b8c699380a92798c07e33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None"/>
  <p:tag name="SLIDELIZARD_POLLTEMPLATEID" val="61b8c699380a92798c07e33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None"/>
  <p:tag name="SLIDELIZARD_POLLTEMPLATEID" val="61b8c699380a92798c07e33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None"/>
  <p:tag name="SLIDELIZARD_POLLTEMPLATEID" val="61b8c699380a92798c07e33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None"/>
  <p:tag name="SLIDELIZARD_POLLTEMPLATEID" val="61b8c699380a92798c07e33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None"/>
  <p:tag name="SLIDELIZARD_POLLTEMPLATEID" val="61b8c699380a92798c07e33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None"/>
  <p:tag name="SLIDELIZARD_POLLTEMPLATEID" val="61b8c699380a92798c07e33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None"/>
  <p:tag name="SLIDELIZARD_POLLTEMPLATEID" val="61b8c699380a92798c07e33e"/>
</p:tagLst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l Messiri">
      <a:majorFont>
        <a:latin typeface="El Messiri"/>
        <a:ea typeface=""/>
        <a:cs typeface="El Messiri"/>
      </a:majorFont>
      <a:minorFont>
        <a:latin typeface="El Messiri"/>
        <a:ea typeface=""/>
        <a:cs typeface="El Messi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2A039395E52A4481E99A284DD18DE6" ma:contentTypeVersion="13" ma:contentTypeDescription="Create a new document." ma:contentTypeScope="" ma:versionID="f7c8f2b6bf623116b790949cf986e180">
  <xsd:schema xmlns:xsd="http://www.w3.org/2001/XMLSchema" xmlns:xs="http://www.w3.org/2001/XMLSchema" xmlns:p="http://schemas.microsoft.com/office/2006/metadata/properties" xmlns:ns2="23661874-da08-4297-8e9a-86c876574d92" xmlns:ns3="eb47fbde-ef8c-49b4-9b93-508121e91eaa" targetNamespace="http://schemas.microsoft.com/office/2006/metadata/properties" ma:root="true" ma:fieldsID="fbc92a73e89b93c615119b6747aa3677" ns2:_="" ns3:_="">
    <xsd:import namespace="23661874-da08-4297-8e9a-86c876574d92"/>
    <xsd:import namespace="eb47fbde-ef8c-49b4-9b93-508121e91eaa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661874-da08-4297-8e9a-86c876574d9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47fbde-ef8c-49b4-9b93-508121e91ea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BF34EBA-A5CF-4A96-A902-2AE9B005906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4D300BD-3179-4B5B-86CF-7FBC8E1FC49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3661874-da08-4297-8e9a-86c876574d92"/>
    <ds:schemaRef ds:uri="eb47fbde-ef8c-49b4-9b93-508121e91ea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C8571CE-DD7B-4429-8FE4-0495FE4EA004}">
  <ds:schemaRefs>
    <ds:schemaRef ds:uri="http://www.w3.org/XML/1998/namespace"/>
    <ds:schemaRef ds:uri="http://schemas.microsoft.com/office/2006/documentManagement/types"/>
    <ds:schemaRef ds:uri="http://purl.org/dc/elements/1.1/"/>
    <ds:schemaRef ds:uri="http://purl.org/dc/dcmitype/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eb47fbde-ef8c-49b4-9b93-508121e91eaa"/>
    <ds:schemaRef ds:uri="23661874-da08-4297-8e9a-86c876574d9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1197</Words>
  <Application>Microsoft Office PowerPoint</Application>
  <PresentationFormat>شاشة عريضة</PresentationFormat>
  <Paragraphs>449</Paragraphs>
  <Slides>31</Slides>
  <Notes>1</Notes>
  <HiddenSlides>2</HiddenSlides>
  <MMClips>70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31</vt:i4>
      </vt:variant>
    </vt:vector>
  </HeadingPairs>
  <TitlesOfParts>
    <vt:vector size="37" baseType="lpstr">
      <vt:lpstr>Arial Black</vt:lpstr>
      <vt:lpstr>Calibri</vt:lpstr>
      <vt:lpstr>Montserrat</vt:lpstr>
      <vt:lpstr>Arial</vt:lpstr>
      <vt:lpstr>Office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Usage Instructions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cp:lastModifiedBy>Hasan Selim</cp:lastModifiedBy>
  <cp:revision>49</cp:revision>
  <dcterms:created xsi:type="dcterms:W3CDTF">2020-02-11T13:02:59Z</dcterms:created>
  <dcterms:modified xsi:type="dcterms:W3CDTF">2026-05-13T11:08:16Z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0x010100FC2A039395E52A4481E99A284DD18DE6</vt:lpwstr>
  </property>
  <property fmtid="{D5CDD505-2E9C-101B-9397-08002B2CF9AE}" pid="3" name="Order">
    <vt:r8>10300</vt:r8>
  </property>
</Properties>
</file>